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7" r:id="rId3"/>
    <p:sldId id="258" r:id="rId4"/>
    <p:sldId id="294" r:id="rId5"/>
    <p:sldId id="295" r:id="rId6"/>
    <p:sldId id="293" r:id="rId7"/>
    <p:sldId id="292" r:id="rId8"/>
    <p:sldId id="259" r:id="rId9"/>
    <p:sldId id="296" r:id="rId10"/>
    <p:sldId id="263" r:id="rId11"/>
    <p:sldId id="271" r:id="rId12"/>
    <p:sldId id="265" r:id="rId13"/>
    <p:sldId id="299" r:id="rId14"/>
    <p:sldId id="300" r:id="rId15"/>
    <p:sldId id="266" r:id="rId16"/>
    <p:sldId id="301" r:id="rId17"/>
    <p:sldId id="273" r:id="rId18"/>
  </p:sldIdLst>
  <p:sldSz cx="9144000" cy="5143500" type="screen16x9"/>
  <p:notesSz cx="6858000" cy="9144000"/>
  <p:embeddedFontLst>
    <p:embeddedFont>
      <p:font typeface="Arvo" panose="020B060402020202020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Nunito Light" panose="020B0604020202020204" charset="0"/>
      <p:regular r:id="rId28"/>
      <p:bold r:id="rId29"/>
      <p:italic r:id="rId30"/>
      <p:boldItalic r:id="rId31"/>
    </p:embeddedFont>
    <p:embeddedFont>
      <p:font typeface="Squada On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4C"/>
    <a:srgbClr val="007F6E"/>
    <a:srgbClr val="FF695F"/>
    <a:srgbClr val="F6E1CA"/>
    <a:srgbClr val="E0E0E0"/>
    <a:srgbClr val="451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79827" autoAdjust="0"/>
  </p:normalViewPr>
  <p:slideViewPr>
    <p:cSldViewPr snapToGrid="0">
      <p:cViewPr>
        <p:scale>
          <a:sx n="50" d="100"/>
          <a:sy n="50" d="100"/>
        </p:scale>
        <p:origin x="16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de68260be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de68260be_3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ed5afc1c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ed5afc1c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de68260be_1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de68260be_1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d2bdf6b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d2bdf6b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ed5afc1c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ed5afc1c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32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20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de68260be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de68260be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6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12487f30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12487f30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650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69cdd4839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69cdd4839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1875" y="981300"/>
            <a:ext cx="3180900" cy="3180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8115300" y="-114300"/>
            <a:ext cx="0" cy="5257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/>
          <p:nvPr/>
        </p:nvSpPr>
        <p:spPr>
          <a:xfrm flipH="1">
            <a:off x="7848750" y="540000"/>
            <a:ext cx="399900" cy="28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481927" y="648250"/>
            <a:ext cx="4073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1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1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1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1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1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1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1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164300" y="2340475"/>
            <a:ext cx="23916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5_1">
    <p:bg>
      <p:bgPr>
        <a:solidFill>
          <a:schemeClr val="accent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3"/>
          <p:cNvCxnSpPr/>
          <p:nvPr/>
        </p:nvCxnSpPr>
        <p:spPr>
          <a:xfrm>
            <a:off x="923925" y="-114300"/>
            <a:ext cx="0" cy="525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3631838" y="1012975"/>
            <a:ext cx="18804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"/>
          </p:nvPr>
        </p:nvSpPr>
        <p:spPr>
          <a:xfrm>
            <a:off x="3631838" y="2355085"/>
            <a:ext cx="18804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ctrTitle"/>
          </p:nvPr>
        </p:nvSpPr>
        <p:spPr>
          <a:xfrm>
            <a:off x="3446100" y="750463"/>
            <a:ext cx="2251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ctrTitle" idx="3"/>
          </p:nvPr>
        </p:nvSpPr>
        <p:spPr>
          <a:xfrm>
            <a:off x="3446100" y="2092568"/>
            <a:ext cx="2251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4"/>
          </p:nvPr>
        </p:nvSpPr>
        <p:spPr>
          <a:xfrm>
            <a:off x="3631838" y="3700272"/>
            <a:ext cx="18804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ctrTitle" idx="5"/>
          </p:nvPr>
        </p:nvSpPr>
        <p:spPr>
          <a:xfrm>
            <a:off x="3446100" y="3437749"/>
            <a:ext cx="2251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790575" y="1885950"/>
            <a:ext cx="3999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 idx="6"/>
          </p:nvPr>
        </p:nvSpPr>
        <p:spPr>
          <a:xfrm>
            <a:off x="615225" y="2098650"/>
            <a:ext cx="2031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8">
    <p:bg>
      <p:bgPr>
        <a:solidFill>
          <a:schemeClr val="accen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5"/>
          <p:cNvCxnSpPr/>
          <p:nvPr/>
        </p:nvCxnSpPr>
        <p:spPr>
          <a:xfrm>
            <a:off x="8115300" y="-114300"/>
            <a:ext cx="0" cy="5257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5"/>
          <p:cNvSpPr/>
          <p:nvPr/>
        </p:nvSpPr>
        <p:spPr>
          <a:xfrm flipH="1">
            <a:off x="7848750" y="827025"/>
            <a:ext cx="399900" cy="198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ctrTitle"/>
          </p:nvPr>
        </p:nvSpPr>
        <p:spPr>
          <a:xfrm>
            <a:off x="5440793" y="481850"/>
            <a:ext cx="3080100" cy="11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1"/>
          </p:nvPr>
        </p:nvSpPr>
        <p:spPr>
          <a:xfrm>
            <a:off x="5236618" y="1583650"/>
            <a:ext cx="32844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9">
    <p:bg>
      <p:bgPr>
        <a:noFill/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898225" y="-718525"/>
            <a:ext cx="6778200" cy="67782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23925" y="-114300"/>
            <a:ext cx="0" cy="525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790575" y="1885950"/>
            <a:ext cx="3999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615225" y="2098650"/>
            <a:ext cx="1880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2"/>
          </p:nvPr>
        </p:nvSpPr>
        <p:spPr>
          <a:xfrm>
            <a:off x="5041900" y="439000"/>
            <a:ext cx="1497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041900" y="888375"/>
            <a:ext cx="2238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483024" y="1705849"/>
            <a:ext cx="663900" cy="66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483024" y="2781492"/>
            <a:ext cx="663900" cy="66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4143675" y="3896684"/>
            <a:ext cx="663900" cy="66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137100" y="604764"/>
            <a:ext cx="663900" cy="66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3" hasCustomPrompt="1"/>
          </p:nvPr>
        </p:nvSpPr>
        <p:spPr>
          <a:xfrm>
            <a:off x="3548006" y="641228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4"/>
          </p:nvPr>
        </p:nvSpPr>
        <p:spPr>
          <a:xfrm>
            <a:off x="5397400" y="1553250"/>
            <a:ext cx="1497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5"/>
          </p:nvPr>
        </p:nvSpPr>
        <p:spPr>
          <a:xfrm>
            <a:off x="5592336" y="2002627"/>
            <a:ext cx="2238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6"/>
          </p:nvPr>
        </p:nvSpPr>
        <p:spPr>
          <a:xfrm>
            <a:off x="5397402" y="2634800"/>
            <a:ext cx="1497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7"/>
          </p:nvPr>
        </p:nvSpPr>
        <p:spPr>
          <a:xfrm>
            <a:off x="5592336" y="3084176"/>
            <a:ext cx="2238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8"/>
          </p:nvPr>
        </p:nvSpPr>
        <p:spPr>
          <a:xfrm>
            <a:off x="5041900" y="3753775"/>
            <a:ext cx="1497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9"/>
          </p:nvPr>
        </p:nvSpPr>
        <p:spPr>
          <a:xfrm>
            <a:off x="5041900" y="4203150"/>
            <a:ext cx="2238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3" hasCustomPrompt="1"/>
          </p:nvPr>
        </p:nvSpPr>
        <p:spPr>
          <a:xfrm>
            <a:off x="3940024" y="1748901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4" hasCustomPrompt="1"/>
          </p:nvPr>
        </p:nvSpPr>
        <p:spPr>
          <a:xfrm>
            <a:off x="3940024" y="2817956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5" hasCustomPrompt="1"/>
          </p:nvPr>
        </p:nvSpPr>
        <p:spPr>
          <a:xfrm>
            <a:off x="3585574" y="3942823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 Medium"/>
              <a:buNone/>
              <a:def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solidFill>
          <a:schemeClr val="accent4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1737650" y="520150"/>
            <a:ext cx="434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3576600" y="2574250"/>
            <a:ext cx="3141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7162800" y="-13550"/>
            <a:ext cx="1981200" cy="515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4300650" y="-230925"/>
            <a:ext cx="5605500" cy="5605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4705350" y="2534575"/>
            <a:ext cx="3365700" cy="6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5791200" y="3166375"/>
            <a:ext cx="22797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 rot="10800000">
            <a:off x="3629025" y="1900975"/>
            <a:ext cx="819300" cy="695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2">
    <p:bg>
      <p:bgPr>
        <a:solidFill>
          <a:schemeClr val="accent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7"/>
          <p:cNvCxnSpPr/>
          <p:nvPr/>
        </p:nvCxnSpPr>
        <p:spPr>
          <a:xfrm>
            <a:off x="923925" y="-114300"/>
            <a:ext cx="0" cy="525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7"/>
          <p:cNvSpPr/>
          <p:nvPr/>
        </p:nvSpPr>
        <p:spPr>
          <a:xfrm>
            <a:off x="790575" y="1885950"/>
            <a:ext cx="3999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ctrTitle"/>
          </p:nvPr>
        </p:nvSpPr>
        <p:spPr>
          <a:xfrm>
            <a:off x="615225" y="2098650"/>
            <a:ext cx="1880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16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8"/>
          <p:cNvCxnSpPr/>
          <p:nvPr/>
        </p:nvCxnSpPr>
        <p:spPr>
          <a:xfrm>
            <a:off x="923925" y="-114300"/>
            <a:ext cx="0" cy="525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8"/>
          <p:cNvSpPr/>
          <p:nvPr/>
        </p:nvSpPr>
        <p:spPr>
          <a:xfrm>
            <a:off x="790575" y="1885950"/>
            <a:ext cx="3999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1"/>
          </p:nvPr>
        </p:nvSpPr>
        <p:spPr>
          <a:xfrm>
            <a:off x="2617800" y="29594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2"/>
          </p:nvPr>
        </p:nvSpPr>
        <p:spPr>
          <a:xfrm>
            <a:off x="4590572" y="29594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ctrTitle"/>
          </p:nvPr>
        </p:nvSpPr>
        <p:spPr>
          <a:xfrm>
            <a:off x="2224067" y="26969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ctrTitle" idx="3"/>
          </p:nvPr>
        </p:nvSpPr>
        <p:spPr>
          <a:xfrm>
            <a:off x="4196789" y="26969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ubTitle" idx="4"/>
          </p:nvPr>
        </p:nvSpPr>
        <p:spPr>
          <a:xfrm>
            <a:off x="6567050" y="29594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ctrTitle" idx="5"/>
          </p:nvPr>
        </p:nvSpPr>
        <p:spPr>
          <a:xfrm>
            <a:off x="6173267" y="26969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 idx="6"/>
          </p:nvPr>
        </p:nvSpPr>
        <p:spPr>
          <a:xfrm>
            <a:off x="615225" y="2098650"/>
            <a:ext cx="1880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">
  <p:cSld name="TITLE_ONLY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ctrTitle"/>
          </p:nvPr>
        </p:nvSpPr>
        <p:spPr>
          <a:xfrm>
            <a:off x="1895025" y="1438477"/>
            <a:ext cx="283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2372084" y="1944748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ctrTitle" idx="2"/>
          </p:nvPr>
        </p:nvSpPr>
        <p:spPr>
          <a:xfrm>
            <a:off x="3987925" y="1441252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3"/>
          </p:nvPr>
        </p:nvSpPr>
        <p:spPr>
          <a:xfrm>
            <a:off x="4483284" y="194752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ctrTitle" idx="4"/>
          </p:nvPr>
        </p:nvSpPr>
        <p:spPr>
          <a:xfrm>
            <a:off x="6058250" y="1438477"/>
            <a:ext cx="28014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5"/>
          </p:nvPr>
        </p:nvSpPr>
        <p:spPr>
          <a:xfrm>
            <a:off x="6518284" y="1944748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ctrTitle" idx="6"/>
          </p:nvPr>
        </p:nvSpPr>
        <p:spPr>
          <a:xfrm>
            <a:off x="1896375" y="3455177"/>
            <a:ext cx="2834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7"/>
          </p:nvPr>
        </p:nvSpPr>
        <p:spPr>
          <a:xfrm>
            <a:off x="2372775" y="396144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ctrTitle" idx="8"/>
          </p:nvPr>
        </p:nvSpPr>
        <p:spPr>
          <a:xfrm>
            <a:off x="3988690" y="3457952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9"/>
          </p:nvPr>
        </p:nvSpPr>
        <p:spPr>
          <a:xfrm>
            <a:off x="4483975" y="396422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ctrTitle" idx="13"/>
          </p:nvPr>
        </p:nvSpPr>
        <p:spPr>
          <a:xfrm>
            <a:off x="6023663" y="3455177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4"/>
          </p:nvPr>
        </p:nvSpPr>
        <p:spPr>
          <a:xfrm>
            <a:off x="6518975" y="396144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90" name="Google Shape;90;p9"/>
          <p:cNvCxnSpPr/>
          <p:nvPr/>
        </p:nvCxnSpPr>
        <p:spPr>
          <a:xfrm>
            <a:off x="923925" y="-114300"/>
            <a:ext cx="0" cy="525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9"/>
          <p:cNvSpPr/>
          <p:nvPr/>
        </p:nvSpPr>
        <p:spPr>
          <a:xfrm>
            <a:off x="790575" y="1885950"/>
            <a:ext cx="3999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ctrTitle" idx="15"/>
          </p:nvPr>
        </p:nvSpPr>
        <p:spPr>
          <a:xfrm>
            <a:off x="615225" y="2098650"/>
            <a:ext cx="1880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5_2_3">
    <p:bg>
      <p:bgPr>
        <a:solidFill>
          <a:schemeClr val="accent4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/>
          <p:nvPr/>
        </p:nvSpPr>
        <p:spPr>
          <a:xfrm>
            <a:off x="3164000" y="-933100"/>
            <a:ext cx="4289400" cy="4289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0"/>
          <p:cNvCxnSpPr/>
          <p:nvPr/>
        </p:nvCxnSpPr>
        <p:spPr>
          <a:xfrm>
            <a:off x="923925" y="-114300"/>
            <a:ext cx="0" cy="525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0"/>
          <p:cNvSpPr/>
          <p:nvPr/>
        </p:nvSpPr>
        <p:spPr>
          <a:xfrm>
            <a:off x="790575" y="1885950"/>
            <a:ext cx="3999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ctrTitle"/>
          </p:nvPr>
        </p:nvSpPr>
        <p:spPr>
          <a:xfrm>
            <a:off x="615225" y="2098650"/>
            <a:ext cx="1880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1"/>
          </p:nvPr>
        </p:nvSpPr>
        <p:spPr>
          <a:xfrm>
            <a:off x="2146975" y="3780785"/>
            <a:ext cx="29880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 idx="2"/>
          </p:nvPr>
        </p:nvSpPr>
        <p:spPr>
          <a:xfrm>
            <a:off x="2515696" y="463811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18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18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18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18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18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18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18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vo"/>
              <a:buNone/>
              <a:defRPr sz="180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3"/>
          </p:nvPr>
        </p:nvSpPr>
        <p:spPr>
          <a:xfrm>
            <a:off x="5538650" y="3780785"/>
            <a:ext cx="29880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ctrTitle" idx="4"/>
          </p:nvPr>
        </p:nvSpPr>
        <p:spPr>
          <a:xfrm>
            <a:off x="5538646" y="463811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18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18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18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18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18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18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18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vo"/>
              <a:buNone/>
              <a:defRPr sz="1800">
                <a:solidFill>
                  <a:schemeClr val="accent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15_1_1">
    <p:bg>
      <p:bgPr>
        <a:solidFill>
          <a:schemeClr val="accent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>
            <a:spLocks noGrp="1"/>
          </p:cNvSpPr>
          <p:nvPr>
            <p:ph type="subTitle" idx="1"/>
          </p:nvPr>
        </p:nvSpPr>
        <p:spPr>
          <a:xfrm>
            <a:off x="778749" y="1469248"/>
            <a:ext cx="1908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2"/>
          </p:nvPr>
        </p:nvSpPr>
        <p:spPr>
          <a:xfrm>
            <a:off x="778749" y="2830224"/>
            <a:ext cx="1908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3"/>
          </p:nvPr>
        </p:nvSpPr>
        <p:spPr>
          <a:xfrm>
            <a:off x="778749" y="4394542"/>
            <a:ext cx="1908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06" name="Google Shape;106;p11"/>
          <p:cNvCxnSpPr/>
          <p:nvPr/>
        </p:nvCxnSpPr>
        <p:spPr>
          <a:xfrm>
            <a:off x="8115300" y="-114300"/>
            <a:ext cx="0" cy="525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1"/>
          <p:cNvSpPr/>
          <p:nvPr/>
        </p:nvSpPr>
        <p:spPr>
          <a:xfrm flipH="1">
            <a:off x="7848750" y="1885950"/>
            <a:ext cx="3999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ctrTitle"/>
          </p:nvPr>
        </p:nvSpPr>
        <p:spPr>
          <a:xfrm flipH="1">
            <a:off x="6543600" y="2098650"/>
            <a:ext cx="1880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idx="4" hasCustomPrompt="1"/>
          </p:nvPr>
        </p:nvSpPr>
        <p:spPr>
          <a:xfrm>
            <a:off x="1129449" y="1021301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title" idx="5" hasCustomPrompt="1"/>
          </p:nvPr>
        </p:nvSpPr>
        <p:spPr>
          <a:xfrm>
            <a:off x="1129449" y="2394889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title" idx="6" hasCustomPrompt="1"/>
          </p:nvPr>
        </p:nvSpPr>
        <p:spPr>
          <a:xfrm>
            <a:off x="1129449" y="3976393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1" r:id="rId11"/>
    <p:sldLayoutId id="2147483663" r:id="rId12"/>
    <p:sldLayoutId id="214748366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subTitle" idx="1"/>
          </p:nvPr>
        </p:nvSpPr>
        <p:spPr>
          <a:xfrm>
            <a:off x="5587337" y="2331041"/>
            <a:ext cx="2838994" cy="1029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b="1" dirty="0"/>
              <a:t>Pontificia Universidad Javeriana</a:t>
            </a:r>
          </a:p>
          <a:p>
            <a:pPr marL="0" lvl="0" indent="0"/>
            <a:r>
              <a:rPr lang="es-ES" b="1" dirty="0"/>
              <a:t>EAES – Ingeniería de Software</a:t>
            </a:r>
          </a:p>
          <a:p>
            <a:pPr marL="0" lvl="0" indent="0"/>
            <a:r>
              <a:rPr lang="es-ES" b="1" dirty="0"/>
              <a:t>Presentador Por: Arquitectónicos</a:t>
            </a:r>
          </a:p>
        </p:txBody>
      </p:sp>
      <p:sp>
        <p:nvSpPr>
          <p:cNvPr id="179" name="Google Shape;179;p21"/>
          <p:cNvSpPr txBox="1">
            <a:spLocks noGrp="1"/>
          </p:cNvSpPr>
          <p:nvPr>
            <p:ph type="ctrTitle"/>
          </p:nvPr>
        </p:nvSpPr>
        <p:spPr>
          <a:xfrm>
            <a:off x="4378514" y="789450"/>
            <a:ext cx="40737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PROYECTO TOURES </a:t>
            </a:r>
            <a:br>
              <a:rPr lang="es-CO" dirty="0"/>
            </a:br>
            <a:r>
              <a:rPr lang="es-CO" dirty="0"/>
              <a:t>BALÓN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Imagen 2" descr="Imagen que contiene reloj&#10;&#10;Descripción generada automáticamente">
            <a:extLst>
              <a:ext uri="{FF2B5EF4-FFF2-40B4-BE49-F238E27FC236}">
                <a16:creationId xmlns:a16="http://schemas.microsoft.com/office/drawing/2014/main" id="{57A88AF0-86CA-4BAE-BA27-CA2FDB0A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31" y="632322"/>
            <a:ext cx="4168140" cy="4168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262;p27">
            <a:extLst>
              <a:ext uri="{FF2B5EF4-FFF2-40B4-BE49-F238E27FC236}">
                <a16:creationId xmlns:a16="http://schemas.microsoft.com/office/drawing/2014/main" id="{AC703242-C500-4094-A0DD-A9C81A248C86}"/>
              </a:ext>
            </a:extLst>
          </p:cNvPr>
          <p:cNvCxnSpPr>
            <a:cxnSpLocks/>
          </p:cNvCxnSpPr>
          <p:nvPr/>
        </p:nvCxnSpPr>
        <p:spPr>
          <a:xfrm>
            <a:off x="2349787" y="2010638"/>
            <a:ext cx="0" cy="2722229"/>
          </a:xfrm>
          <a:prstGeom prst="straightConnector1">
            <a:avLst/>
          </a:prstGeom>
          <a:noFill/>
          <a:ln w="19050" cap="flat" cmpd="sng">
            <a:solidFill>
              <a:schemeClr val="accent2">
                <a:alpha val="17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60" name="Google Shape;262;p27">
            <a:extLst>
              <a:ext uri="{FF2B5EF4-FFF2-40B4-BE49-F238E27FC236}">
                <a16:creationId xmlns:a16="http://schemas.microsoft.com/office/drawing/2014/main" id="{82A5CD55-6A85-4FEF-BE87-D3E077B9232A}"/>
              </a:ext>
            </a:extLst>
          </p:cNvPr>
          <p:cNvCxnSpPr>
            <a:cxnSpLocks/>
          </p:cNvCxnSpPr>
          <p:nvPr/>
        </p:nvCxnSpPr>
        <p:spPr>
          <a:xfrm>
            <a:off x="4125569" y="2035013"/>
            <a:ext cx="0" cy="2722229"/>
          </a:xfrm>
          <a:prstGeom prst="straightConnector1">
            <a:avLst/>
          </a:prstGeom>
          <a:noFill/>
          <a:ln w="19050" cap="flat" cmpd="sng">
            <a:solidFill>
              <a:schemeClr val="accent2">
                <a:alpha val="17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61" name="Google Shape;262;p27">
            <a:extLst>
              <a:ext uri="{FF2B5EF4-FFF2-40B4-BE49-F238E27FC236}">
                <a16:creationId xmlns:a16="http://schemas.microsoft.com/office/drawing/2014/main" id="{AAE663AA-C148-4794-B3A1-B297F585A156}"/>
              </a:ext>
            </a:extLst>
          </p:cNvPr>
          <p:cNvCxnSpPr>
            <a:cxnSpLocks/>
          </p:cNvCxnSpPr>
          <p:nvPr/>
        </p:nvCxnSpPr>
        <p:spPr>
          <a:xfrm>
            <a:off x="6035740" y="2055300"/>
            <a:ext cx="0" cy="2722229"/>
          </a:xfrm>
          <a:prstGeom prst="straightConnector1">
            <a:avLst/>
          </a:prstGeom>
          <a:noFill/>
          <a:ln w="19050" cap="flat" cmpd="sng">
            <a:solidFill>
              <a:schemeClr val="accent2">
                <a:alpha val="17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62" name="Google Shape;262;p27">
            <a:extLst>
              <a:ext uri="{FF2B5EF4-FFF2-40B4-BE49-F238E27FC236}">
                <a16:creationId xmlns:a16="http://schemas.microsoft.com/office/drawing/2014/main" id="{93473112-D468-4657-9913-A7A6D92DD9A0}"/>
              </a:ext>
            </a:extLst>
          </p:cNvPr>
          <p:cNvCxnSpPr>
            <a:cxnSpLocks/>
          </p:cNvCxnSpPr>
          <p:nvPr/>
        </p:nvCxnSpPr>
        <p:spPr>
          <a:xfrm>
            <a:off x="7811522" y="2079675"/>
            <a:ext cx="0" cy="2722229"/>
          </a:xfrm>
          <a:prstGeom prst="straightConnector1">
            <a:avLst/>
          </a:prstGeom>
          <a:noFill/>
          <a:ln w="19050" cap="flat" cmpd="sng">
            <a:solidFill>
              <a:schemeClr val="accent2">
                <a:alpha val="17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04" name="Google Shape;262;p27">
            <a:extLst>
              <a:ext uri="{FF2B5EF4-FFF2-40B4-BE49-F238E27FC236}">
                <a16:creationId xmlns:a16="http://schemas.microsoft.com/office/drawing/2014/main" id="{DE412F11-51C2-4018-88B9-7AA9A1D63E62}"/>
              </a:ext>
            </a:extLst>
          </p:cNvPr>
          <p:cNvCxnSpPr>
            <a:cxnSpLocks/>
          </p:cNvCxnSpPr>
          <p:nvPr/>
        </p:nvCxnSpPr>
        <p:spPr>
          <a:xfrm>
            <a:off x="1515533" y="1915822"/>
            <a:ext cx="71009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28"/>
          <p:cNvSpPr/>
          <p:nvPr/>
        </p:nvSpPr>
        <p:spPr>
          <a:xfrm>
            <a:off x="7222775" y="-1292275"/>
            <a:ext cx="2834100" cy="2834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ctrTitle" idx="2"/>
          </p:nvPr>
        </p:nvSpPr>
        <p:spPr>
          <a:xfrm>
            <a:off x="2789715" y="2366912"/>
            <a:ext cx="28719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accent2"/>
                </a:solidFill>
              </a:rPr>
              <a:t>RESERVA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339" name="Google Shape;339;p28"/>
          <p:cNvSpPr txBox="1">
            <a:spLocks noGrp="1"/>
          </p:cNvSpPr>
          <p:nvPr>
            <p:ph type="ctrTitle" idx="4"/>
          </p:nvPr>
        </p:nvSpPr>
        <p:spPr>
          <a:xfrm>
            <a:off x="4572000" y="2366912"/>
            <a:ext cx="28014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accent1"/>
                </a:solidFill>
              </a:rPr>
              <a:t>PAGOS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342" name="Google Shape;342;p28"/>
          <p:cNvSpPr txBox="1">
            <a:spLocks noGrp="1"/>
          </p:cNvSpPr>
          <p:nvPr>
            <p:ph type="ctrTitle" idx="13"/>
          </p:nvPr>
        </p:nvSpPr>
        <p:spPr>
          <a:xfrm>
            <a:off x="6393654" y="2366912"/>
            <a:ext cx="28719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accent2"/>
                </a:solidFill>
              </a:rPr>
              <a:t>C</a:t>
            </a:r>
            <a:r>
              <a:rPr lang="es-CO" sz="1600" dirty="0">
                <a:solidFill>
                  <a:schemeClr val="accent2"/>
                </a:solidFill>
              </a:rPr>
              <a:t>APACITACIÓN</a:t>
            </a:r>
            <a:br>
              <a:rPr lang="es-CO" sz="1600" dirty="0">
                <a:solidFill>
                  <a:schemeClr val="accent2"/>
                </a:solidFill>
              </a:rPr>
            </a:br>
            <a:r>
              <a:rPr lang="es-CO" sz="1600" dirty="0">
                <a:solidFill>
                  <a:schemeClr val="accent2"/>
                </a:solidFill>
              </a:rPr>
              <a:t>CIERRE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367" name="Google Shape;367;p28"/>
          <p:cNvGrpSpPr/>
          <p:nvPr/>
        </p:nvGrpSpPr>
        <p:grpSpPr>
          <a:xfrm>
            <a:off x="3700147" y="1410228"/>
            <a:ext cx="879843" cy="915748"/>
            <a:chOff x="1825125" y="1014650"/>
            <a:chExt cx="3792425" cy="3945490"/>
          </a:xfrm>
        </p:grpSpPr>
        <p:sp>
          <p:nvSpPr>
            <p:cNvPr id="368" name="Google Shape;368;p28"/>
            <p:cNvSpPr/>
            <p:nvPr/>
          </p:nvSpPr>
          <p:spPr>
            <a:xfrm>
              <a:off x="1825125" y="1151425"/>
              <a:ext cx="3792425" cy="3792425"/>
            </a:xfrm>
            <a:custGeom>
              <a:avLst/>
              <a:gdLst/>
              <a:ahLst/>
              <a:cxnLst/>
              <a:rect l="l" t="t" r="r" b="b"/>
              <a:pathLst>
                <a:path w="151697" h="151697" extrusionOk="0">
                  <a:moveTo>
                    <a:pt x="75848" y="1"/>
                  </a:moveTo>
                  <a:cubicBezTo>
                    <a:pt x="33938" y="1"/>
                    <a:pt x="0" y="33960"/>
                    <a:pt x="0" y="75849"/>
                  </a:cubicBezTo>
                  <a:cubicBezTo>
                    <a:pt x="0" y="117738"/>
                    <a:pt x="33938" y="151697"/>
                    <a:pt x="75848" y="151697"/>
                  </a:cubicBezTo>
                  <a:cubicBezTo>
                    <a:pt x="117738" y="151697"/>
                    <a:pt x="151697" y="117717"/>
                    <a:pt x="151697" y="75849"/>
                  </a:cubicBezTo>
                  <a:cubicBezTo>
                    <a:pt x="151697" y="33960"/>
                    <a:pt x="117738" y="1"/>
                    <a:pt x="75848" y="1"/>
                  </a:cubicBezTo>
                  <a:close/>
                </a:path>
              </a:pathLst>
            </a:custGeom>
            <a:solidFill>
              <a:srgbClr val="FF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1825125" y="1151425"/>
              <a:ext cx="3792425" cy="3792425"/>
            </a:xfrm>
            <a:custGeom>
              <a:avLst/>
              <a:gdLst/>
              <a:ahLst/>
              <a:cxnLst/>
              <a:rect l="l" t="t" r="r" b="b"/>
              <a:pathLst>
                <a:path w="151697" h="151697" extrusionOk="0">
                  <a:moveTo>
                    <a:pt x="75848" y="1"/>
                  </a:moveTo>
                  <a:cubicBezTo>
                    <a:pt x="33938" y="1"/>
                    <a:pt x="0" y="33960"/>
                    <a:pt x="0" y="75849"/>
                  </a:cubicBezTo>
                  <a:cubicBezTo>
                    <a:pt x="0" y="117738"/>
                    <a:pt x="33938" y="151697"/>
                    <a:pt x="75848" y="151697"/>
                  </a:cubicBezTo>
                  <a:cubicBezTo>
                    <a:pt x="117738" y="151697"/>
                    <a:pt x="151697" y="117717"/>
                    <a:pt x="151697" y="75849"/>
                  </a:cubicBezTo>
                  <a:cubicBezTo>
                    <a:pt x="151697" y="33960"/>
                    <a:pt x="117738" y="1"/>
                    <a:pt x="75848" y="1"/>
                  </a:cubicBez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3066950" y="1014650"/>
              <a:ext cx="2419825" cy="2211775"/>
            </a:xfrm>
            <a:custGeom>
              <a:avLst/>
              <a:gdLst/>
              <a:ahLst/>
              <a:cxnLst/>
              <a:rect l="l" t="t" r="r" b="b"/>
              <a:pathLst>
                <a:path w="96793" h="88471" extrusionOk="0">
                  <a:moveTo>
                    <a:pt x="46578" y="0"/>
                  </a:moveTo>
                  <a:cubicBezTo>
                    <a:pt x="43298" y="0"/>
                    <a:pt x="39986" y="366"/>
                    <a:pt x="36700" y="1120"/>
                  </a:cubicBezTo>
                  <a:cubicBezTo>
                    <a:pt x="19271" y="5116"/>
                    <a:pt x="5942" y="19239"/>
                    <a:pt x="2971" y="36878"/>
                  </a:cubicBezTo>
                  <a:cubicBezTo>
                    <a:pt x="0" y="54517"/>
                    <a:pt x="7930" y="72197"/>
                    <a:pt x="23079" y="81717"/>
                  </a:cubicBezTo>
                  <a:cubicBezTo>
                    <a:pt x="30284" y="86229"/>
                    <a:pt x="38438" y="88471"/>
                    <a:pt x="46577" y="88471"/>
                  </a:cubicBezTo>
                  <a:cubicBezTo>
                    <a:pt x="55573" y="88471"/>
                    <a:pt x="64551" y="85732"/>
                    <a:pt x="72207" y="80294"/>
                  </a:cubicBezTo>
                  <a:cubicBezTo>
                    <a:pt x="92127" y="66129"/>
                    <a:pt x="96793" y="38510"/>
                    <a:pt x="82627" y="18612"/>
                  </a:cubicBezTo>
                  <a:cubicBezTo>
                    <a:pt x="74223" y="6778"/>
                    <a:pt x="60694" y="0"/>
                    <a:pt x="46578" y="0"/>
                  </a:cubicBezTo>
                  <a:close/>
                </a:path>
              </a:pathLst>
            </a:custGeom>
            <a:solidFill>
              <a:srgbClr val="FF6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3136500" y="1134925"/>
              <a:ext cx="1773825" cy="1339950"/>
            </a:xfrm>
            <a:custGeom>
              <a:avLst/>
              <a:gdLst/>
              <a:ahLst/>
              <a:cxnLst/>
              <a:rect l="l" t="t" r="r" b="b"/>
              <a:pathLst>
                <a:path w="70953" h="53598" extrusionOk="0">
                  <a:moveTo>
                    <a:pt x="62898" y="0"/>
                  </a:moveTo>
                  <a:cubicBezTo>
                    <a:pt x="51386" y="0"/>
                    <a:pt x="37739" y="4519"/>
                    <a:pt x="25298" y="13382"/>
                  </a:cubicBezTo>
                  <a:cubicBezTo>
                    <a:pt x="12471" y="22484"/>
                    <a:pt x="3579" y="34306"/>
                    <a:pt x="1" y="45437"/>
                  </a:cubicBezTo>
                  <a:cubicBezTo>
                    <a:pt x="377" y="48220"/>
                    <a:pt x="1005" y="50940"/>
                    <a:pt x="1905" y="53597"/>
                  </a:cubicBezTo>
                  <a:cubicBezTo>
                    <a:pt x="2930" y="41545"/>
                    <a:pt x="12325" y="27066"/>
                    <a:pt x="27390" y="16353"/>
                  </a:cubicBezTo>
                  <a:cubicBezTo>
                    <a:pt x="39272" y="7899"/>
                    <a:pt x="52192" y="3560"/>
                    <a:pt x="62869" y="3560"/>
                  </a:cubicBezTo>
                  <a:cubicBezTo>
                    <a:pt x="65748" y="3560"/>
                    <a:pt x="68464" y="3875"/>
                    <a:pt x="70953" y="4511"/>
                  </a:cubicBezTo>
                  <a:cubicBezTo>
                    <a:pt x="68756" y="2795"/>
                    <a:pt x="66391" y="1288"/>
                    <a:pt x="63902" y="12"/>
                  </a:cubicBezTo>
                  <a:cubicBezTo>
                    <a:pt x="63569" y="4"/>
                    <a:pt x="63234" y="0"/>
                    <a:pt x="62898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3304950" y="1443325"/>
              <a:ext cx="1853325" cy="1354300"/>
            </a:xfrm>
            <a:custGeom>
              <a:avLst/>
              <a:gdLst/>
              <a:ahLst/>
              <a:cxnLst/>
              <a:rect l="l" t="t" r="r" b="b"/>
              <a:pathLst>
                <a:path w="74133" h="54172" extrusionOk="0">
                  <a:moveTo>
                    <a:pt x="72019" y="0"/>
                  </a:moveTo>
                  <a:lnTo>
                    <a:pt x="0" y="51200"/>
                  </a:lnTo>
                  <a:cubicBezTo>
                    <a:pt x="314" y="51702"/>
                    <a:pt x="649" y="52204"/>
                    <a:pt x="1005" y="52707"/>
                  </a:cubicBezTo>
                  <a:cubicBezTo>
                    <a:pt x="1360" y="53209"/>
                    <a:pt x="1737" y="53690"/>
                    <a:pt x="2114" y="54171"/>
                  </a:cubicBezTo>
                  <a:lnTo>
                    <a:pt x="74133" y="2971"/>
                  </a:lnTo>
                  <a:cubicBezTo>
                    <a:pt x="73798" y="2469"/>
                    <a:pt x="73484" y="1967"/>
                    <a:pt x="73128" y="1486"/>
                  </a:cubicBezTo>
                  <a:cubicBezTo>
                    <a:pt x="72773" y="983"/>
                    <a:pt x="72396" y="481"/>
                    <a:pt x="72019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3552375" y="1766050"/>
              <a:ext cx="1774350" cy="1339950"/>
            </a:xfrm>
            <a:custGeom>
              <a:avLst/>
              <a:gdLst/>
              <a:ahLst/>
              <a:cxnLst/>
              <a:rect l="l" t="t" r="r" b="b"/>
              <a:pathLst>
                <a:path w="70974" h="53598" extrusionOk="0">
                  <a:moveTo>
                    <a:pt x="69069" y="1"/>
                  </a:moveTo>
                  <a:cubicBezTo>
                    <a:pt x="68044" y="12074"/>
                    <a:pt x="58649" y="26532"/>
                    <a:pt x="43563" y="37266"/>
                  </a:cubicBezTo>
                  <a:cubicBezTo>
                    <a:pt x="31691" y="45708"/>
                    <a:pt x="18766" y="50057"/>
                    <a:pt x="8076" y="50057"/>
                  </a:cubicBezTo>
                  <a:cubicBezTo>
                    <a:pt x="5201" y="50057"/>
                    <a:pt x="2488" y="49743"/>
                    <a:pt x="0" y="49109"/>
                  </a:cubicBezTo>
                  <a:lnTo>
                    <a:pt x="0" y="49109"/>
                  </a:lnTo>
                  <a:cubicBezTo>
                    <a:pt x="2218" y="50824"/>
                    <a:pt x="4582" y="52310"/>
                    <a:pt x="7093" y="53586"/>
                  </a:cubicBezTo>
                  <a:cubicBezTo>
                    <a:pt x="7425" y="53594"/>
                    <a:pt x="7760" y="53598"/>
                    <a:pt x="8096" y="53598"/>
                  </a:cubicBezTo>
                  <a:cubicBezTo>
                    <a:pt x="19588" y="53598"/>
                    <a:pt x="33235" y="49080"/>
                    <a:pt x="45697" y="40237"/>
                  </a:cubicBezTo>
                  <a:cubicBezTo>
                    <a:pt x="58503" y="31114"/>
                    <a:pt x="67395" y="19313"/>
                    <a:pt x="70973" y="8161"/>
                  </a:cubicBezTo>
                  <a:cubicBezTo>
                    <a:pt x="70596" y="5378"/>
                    <a:pt x="69969" y="2658"/>
                    <a:pt x="69069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3529875" y="1148300"/>
              <a:ext cx="1885250" cy="2078325"/>
            </a:xfrm>
            <a:custGeom>
              <a:avLst/>
              <a:gdLst/>
              <a:ahLst/>
              <a:cxnLst/>
              <a:rect l="l" t="t" r="r" b="b"/>
              <a:pathLst>
                <a:path w="75410" h="83133" extrusionOk="0">
                  <a:moveTo>
                    <a:pt x="49108" y="0"/>
                  </a:moveTo>
                  <a:lnTo>
                    <a:pt x="49108" y="0"/>
                  </a:lnTo>
                  <a:cubicBezTo>
                    <a:pt x="51619" y="2072"/>
                    <a:pt x="53879" y="4415"/>
                    <a:pt x="55866" y="6989"/>
                  </a:cubicBezTo>
                  <a:cubicBezTo>
                    <a:pt x="56243" y="7491"/>
                    <a:pt x="56620" y="7972"/>
                    <a:pt x="56975" y="8474"/>
                  </a:cubicBezTo>
                  <a:cubicBezTo>
                    <a:pt x="57331" y="8976"/>
                    <a:pt x="57666" y="9478"/>
                    <a:pt x="58001" y="9981"/>
                  </a:cubicBezTo>
                  <a:cubicBezTo>
                    <a:pt x="60030" y="13056"/>
                    <a:pt x="61600" y="16404"/>
                    <a:pt x="62708" y="19919"/>
                  </a:cubicBezTo>
                  <a:lnTo>
                    <a:pt x="62834" y="19919"/>
                  </a:lnTo>
                  <a:cubicBezTo>
                    <a:pt x="63043" y="20568"/>
                    <a:pt x="63252" y="21217"/>
                    <a:pt x="63441" y="21886"/>
                  </a:cubicBezTo>
                  <a:cubicBezTo>
                    <a:pt x="63441" y="21907"/>
                    <a:pt x="63441" y="21907"/>
                    <a:pt x="63462" y="21928"/>
                  </a:cubicBezTo>
                  <a:cubicBezTo>
                    <a:pt x="68609" y="39964"/>
                    <a:pt x="61830" y="59256"/>
                    <a:pt x="46555" y="70136"/>
                  </a:cubicBezTo>
                  <a:cubicBezTo>
                    <a:pt x="38742" y="75679"/>
                    <a:pt x="29749" y="78329"/>
                    <a:pt x="20849" y="78329"/>
                  </a:cubicBezTo>
                  <a:cubicBezTo>
                    <a:pt x="13924" y="78329"/>
                    <a:pt x="7054" y="76725"/>
                    <a:pt x="837" y="73630"/>
                  </a:cubicBezTo>
                  <a:lnTo>
                    <a:pt x="837" y="73484"/>
                  </a:lnTo>
                  <a:cubicBezTo>
                    <a:pt x="565" y="73337"/>
                    <a:pt x="272" y="73170"/>
                    <a:pt x="0" y="73024"/>
                  </a:cubicBezTo>
                  <a:lnTo>
                    <a:pt x="0" y="73024"/>
                  </a:lnTo>
                  <a:cubicBezTo>
                    <a:pt x="314" y="73275"/>
                    <a:pt x="607" y="73547"/>
                    <a:pt x="942" y="73798"/>
                  </a:cubicBezTo>
                  <a:cubicBezTo>
                    <a:pt x="1486" y="74237"/>
                    <a:pt x="2030" y="74635"/>
                    <a:pt x="2595" y="75032"/>
                  </a:cubicBezTo>
                  <a:lnTo>
                    <a:pt x="2637" y="75074"/>
                  </a:lnTo>
                  <a:cubicBezTo>
                    <a:pt x="3202" y="75472"/>
                    <a:pt x="3767" y="75848"/>
                    <a:pt x="4353" y="76204"/>
                  </a:cubicBezTo>
                  <a:lnTo>
                    <a:pt x="4394" y="76225"/>
                  </a:lnTo>
                  <a:cubicBezTo>
                    <a:pt x="4959" y="76601"/>
                    <a:pt x="5566" y="76957"/>
                    <a:pt x="6152" y="77292"/>
                  </a:cubicBezTo>
                  <a:lnTo>
                    <a:pt x="6173" y="77292"/>
                  </a:lnTo>
                  <a:cubicBezTo>
                    <a:pt x="6780" y="77648"/>
                    <a:pt x="7386" y="77982"/>
                    <a:pt x="7993" y="78275"/>
                  </a:cubicBezTo>
                  <a:lnTo>
                    <a:pt x="7993" y="78359"/>
                  </a:lnTo>
                  <a:cubicBezTo>
                    <a:pt x="14316" y="81563"/>
                    <a:pt x="21163" y="83133"/>
                    <a:pt x="27973" y="83133"/>
                  </a:cubicBezTo>
                  <a:cubicBezTo>
                    <a:pt x="38063" y="83133"/>
                    <a:pt x="48073" y="79686"/>
                    <a:pt x="56180" y="73003"/>
                  </a:cubicBezTo>
                  <a:cubicBezTo>
                    <a:pt x="69739" y="61829"/>
                    <a:pt x="75409" y="43668"/>
                    <a:pt x="70597" y="26740"/>
                  </a:cubicBezTo>
                  <a:cubicBezTo>
                    <a:pt x="70597" y="26720"/>
                    <a:pt x="70597" y="26720"/>
                    <a:pt x="70597" y="26699"/>
                  </a:cubicBezTo>
                  <a:cubicBezTo>
                    <a:pt x="70408" y="26029"/>
                    <a:pt x="70199" y="25380"/>
                    <a:pt x="69990" y="24732"/>
                  </a:cubicBezTo>
                  <a:lnTo>
                    <a:pt x="70011" y="24732"/>
                  </a:lnTo>
                  <a:cubicBezTo>
                    <a:pt x="68797" y="21217"/>
                    <a:pt x="67165" y="17890"/>
                    <a:pt x="65157" y="14793"/>
                  </a:cubicBezTo>
                  <a:cubicBezTo>
                    <a:pt x="64822" y="14291"/>
                    <a:pt x="64487" y="13789"/>
                    <a:pt x="64131" y="13287"/>
                  </a:cubicBezTo>
                  <a:cubicBezTo>
                    <a:pt x="63797" y="12784"/>
                    <a:pt x="63399" y="12303"/>
                    <a:pt x="63043" y="11801"/>
                  </a:cubicBezTo>
                  <a:cubicBezTo>
                    <a:pt x="60344" y="8328"/>
                    <a:pt x="57164" y="5273"/>
                    <a:pt x="53586" y="2762"/>
                  </a:cubicBezTo>
                  <a:lnTo>
                    <a:pt x="53523" y="2720"/>
                  </a:lnTo>
                  <a:cubicBezTo>
                    <a:pt x="52958" y="2323"/>
                    <a:pt x="52393" y="1925"/>
                    <a:pt x="51828" y="1569"/>
                  </a:cubicBezTo>
                  <a:lnTo>
                    <a:pt x="51786" y="1548"/>
                  </a:lnTo>
                  <a:cubicBezTo>
                    <a:pt x="51200" y="1172"/>
                    <a:pt x="50615" y="837"/>
                    <a:pt x="50008" y="481"/>
                  </a:cubicBezTo>
                  <a:lnTo>
                    <a:pt x="49987" y="481"/>
                  </a:lnTo>
                  <a:cubicBezTo>
                    <a:pt x="49694" y="314"/>
                    <a:pt x="49401" y="147"/>
                    <a:pt x="49108" y="0"/>
                  </a:cubicBezTo>
                  <a:close/>
                </a:path>
              </a:pathLst>
            </a:custGeom>
            <a:solidFill>
              <a:srgbClr val="AD4741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1894700" y="3419090"/>
              <a:ext cx="3369775" cy="1541050"/>
            </a:xfrm>
            <a:custGeom>
              <a:avLst/>
              <a:gdLst/>
              <a:ahLst/>
              <a:cxnLst/>
              <a:rect l="l" t="t" r="r" b="b"/>
              <a:pathLst>
                <a:path w="134791" h="61642" extrusionOk="0">
                  <a:moveTo>
                    <a:pt x="35612" y="1"/>
                  </a:moveTo>
                  <a:cubicBezTo>
                    <a:pt x="26385" y="1"/>
                    <a:pt x="13475" y="1068"/>
                    <a:pt x="0" y="5545"/>
                  </a:cubicBezTo>
                  <a:cubicBezTo>
                    <a:pt x="1130" y="9667"/>
                    <a:pt x="2616" y="13664"/>
                    <a:pt x="4415" y="17534"/>
                  </a:cubicBezTo>
                  <a:cubicBezTo>
                    <a:pt x="16174" y="13685"/>
                    <a:pt x="27494" y="12764"/>
                    <a:pt x="35612" y="12764"/>
                  </a:cubicBezTo>
                  <a:cubicBezTo>
                    <a:pt x="41262" y="12764"/>
                    <a:pt x="46911" y="13182"/>
                    <a:pt x="52518" y="14040"/>
                  </a:cubicBezTo>
                  <a:cubicBezTo>
                    <a:pt x="67311" y="16279"/>
                    <a:pt x="76915" y="20799"/>
                    <a:pt x="79552" y="26720"/>
                  </a:cubicBezTo>
                  <a:cubicBezTo>
                    <a:pt x="79928" y="27578"/>
                    <a:pt x="80179" y="28519"/>
                    <a:pt x="80284" y="29461"/>
                  </a:cubicBezTo>
                  <a:lnTo>
                    <a:pt x="11299" y="29461"/>
                  </a:lnTo>
                  <a:cubicBezTo>
                    <a:pt x="14396" y="33834"/>
                    <a:pt x="17932" y="37872"/>
                    <a:pt x="21844" y="41513"/>
                  </a:cubicBezTo>
                  <a:lnTo>
                    <a:pt x="76769" y="41513"/>
                  </a:lnTo>
                  <a:cubicBezTo>
                    <a:pt x="76371" y="42224"/>
                    <a:pt x="75932" y="42957"/>
                    <a:pt x="75451" y="43689"/>
                  </a:cubicBezTo>
                  <a:cubicBezTo>
                    <a:pt x="70994" y="50615"/>
                    <a:pt x="64968" y="55992"/>
                    <a:pt x="58000" y="60135"/>
                  </a:cubicBezTo>
                  <a:cubicBezTo>
                    <a:pt x="62959" y="61139"/>
                    <a:pt x="68002" y="61641"/>
                    <a:pt x="73065" y="61641"/>
                  </a:cubicBezTo>
                  <a:cubicBezTo>
                    <a:pt x="74405" y="61641"/>
                    <a:pt x="75723" y="61621"/>
                    <a:pt x="77041" y="61537"/>
                  </a:cubicBezTo>
                  <a:cubicBezTo>
                    <a:pt x="80451" y="58273"/>
                    <a:pt x="83464" y="54632"/>
                    <a:pt x="86017" y="50657"/>
                  </a:cubicBezTo>
                  <a:cubicBezTo>
                    <a:pt x="87900" y="47769"/>
                    <a:pt x="89490" y="44714"/>
                    <a:pt x="90746" y="41513"/>
                  </a:cubicBezTo>
                  <a:lnTo>
                    <a:pt x="124245" y="41513"/>
                  </a:lnTo>
                  <a:cubicBezTo>
                    <a:pt x="128178" y="37872"/>
                    <a:pt x="131714" y="33834"/>
                    <a:pt x="134790" y="29461"/>
                  </a:cubicBezTo>
                  <a:lnTo>
                    <a:pt x="92943" y="29461"/>
                  </a:lnTo>
                  <a:cubicBezTo>
                    <a:pt x="92796" y="26699"/>
                    <a:pt x="92169" y="24000"/>
                    <a:pt x="91060" y="21489"/>
                  </a:cubicBezTo>
                  <a:cubicBezTo>
                    <a:pt x="86477" y="11174"/>
                    <a:pt x="74133" y="4415"/>
                    <a:pt x="54381" y="1423"/>
                  </a:cubicBezTo>
                  <a:cubicBezTo>
                    <a:pt x="48166" y="482"/>
                    <a:pt x="41889" y="1"/>
                    <a:pt x="35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3135975" y="3612050"/>
              <a:ext cx="1774350" cy="410650"/>
            </a:xfrm>
            <a:custGeom>
              <a:avLst/>
              <a:gdLst/>
              <a:ahLst/>
              <a:cxnLst/>
              <a:rect l="l" t="t" r="r" b="b"/>
              <a:pathLst>
                <a:path w="70974" h="16426" extrusionOk="0">
                  <a:moveTo>
                    <a:pt x="35487" y="0"/>
                  </a:moveTo>
                  <a:cubicBezTo>
                    <a:pt x="15882" y="0"/>
                    <a:pt x="1" y="3683"/>
                    <a:pt x="1" y="8202"/>
                  </a:cubicBezTo>
                  <a:cubicBezTo>
                    <a:pt x="1" y="12743"/>
                    <a:pt x="15882" y="16425"/>
                    <a:pt x="35487" y="16425"/>
                  </a:cubicBezTo>
                  <a:cubicBezTo>
                    <a:pt x="55093" y="16425"/>
                    <a:pt x="70974" y="12743"/>
                    <a:pt x="70974" y="8202"/>
                  </a:cubicBezTo>
                  <a:cubicBezTo>
                    <a:pt x="70974" y="3683"/>
                    <a:pt x="55093" y="0"/>
                    <a:pt x="35487" y="0"/>
                  </a:cubicBezTo>
                  <a:close/>
                </a:path>
              </a:pathLst>
            </a:custGeom>
            <a:solidFill>
              <a:srgbClr val="FFAB24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28"/>
          <p:cNvGrpSpPr/>
          <p:nvPr/>
        </p:nvGrpSpPr>
        <p:grpSpPr>
          <a:xfrm>
            <a:off x="1867983" y="1428228"/>
            <a:ext cx="948749" cy="875989"/>
            <a:chOff x="1864875" y="1196925"/>
            <a:chExt cx="3874025" cy="3576925"/>
          </a:xfrm>
        </p:grpSpPr>
        <p:sp>
          <p:nvSpPr>
            <p:cNvPr id="378" name="Google Shape;378;p28"/>
            <p:cNvSpPr/>
            <p:nvPr/>
          </p:nvSpPr>
          <p:spPr>
            <a:xfrm>
              <a:off x="2162000" y="1196925"/>
              <a:ext cx="3576900" cy="3576925"/>
            </a:xfrm>
            <a:custGeom>
              <a:avLst/>
              <a:gdLst/>
              <a:ahLst/>
              <a:cxnLst/>
              <a:rect l="l" t="t" r="r" b="b"/>
              <a:pathLst>
                <a:path w="143076" h="143077" extrusionOk="0">
                  <a:moveTo>
                    <a:pt x="71538" y="1"/>
                  </a:moveTo>
                  <a:cubicBezTo>
                    <a:pt x="32034" y="1"/>
                    <a:pt x="0" y="32035"/>
                    <a:pt x="0" y="71539"/>
                  </a:cubicBezTo>
                  <a:cubicBezTo>
                    <a:pt x="0" y="111064"/>
                    <a:pt x="32034" y="143077"/>
                    <a:pt x="71538" y="143077"/>
                  </a:cubicBezTo>
                  <a:cubicBezTo>
                    <a:pt x="111042" y="143077"/>
                    <a:pt x="143076" y="111064"/>
                    <a:pt x="143076" y="71539"/>
                  </a:cubicBezTo>
                  <a:cubicBezTo>
                    <a:pt x="143076" y="32035"/>
                    <a:pt x="111042" y="1"/>
                    <a:pt x="71538" y="1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2262567" y="2027075"/>
              <a:ext cx="3395425" cy="415375"/>
            </a:xfrm>
            <a:custGeom>
              <a:avLst/>
              <a:gdLst/>
              <a:ahLst/>
              <a:cxnLst/>
              <a:rect l="l" t="t" r="r" b="b"/>
              <a:pathLst>
                <a:path w="135817" h="16615" extrusionOk="0">
                  <a:moveTo>
                    <a:pt x="7743" y="1"/>
                  </a:moveTo>
                  <a:cubicBezTo>
                    <a:pt x="4458" y="5169"/>
                    <a:pt x="1842" y="10756"/>
                    <a:pt x="1" y="16614"/>
                  </a:cubicBezTo>
                  <a:lnTo>
                    <a:pt x="135816" y="16614"/>
                  </a:lnTo>
                  <a:cubicBezTo>
                    <a:pt x="133954" y="10756"/>
                    <a:pt x="131338" y="5169"/>
                    <a:pt x="128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2214663" y="3437325"/>
              <a:ext cx="227050" cy="228100"/>
            </a:xfrm>
            <a:custGeom>
              <a:avLst/>
              <a:gdLst/>
              <a:ahLst/>
              <a:cxnLst/>
              <a:rect l="l" t="t" r="r" b="b"/>
              <a:pathLst>
                <a:path w="9082" h="9124" extrusionOk="0">
                  <a:moveTo>
                    <a:pt x="1" y="1"/>
                  </a:moveTo>
                  <a:cubicBezTo>
                    <a:pt x="817" y="3098"/>
                    <a:pt x="1842" y="6152"/>
                    <a:pt x="3056" y="9124"/>
                  </a:cubicBezTo>
                  <a:lnTo>
                    <a:pt x="9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145862" y="3437325"/>
              <a:ext cx="539325" cy="414850"/>
            </a:xfrm>
            <a:custGeom>
              <a:avLst/>
              <a:gdLst/>
              <a:ahLst/>
              <a:cxnLst/>
              <a:rect l="l" t="t" r="r" b="b"/>
              <a:pathLst>
                <a:path w="21573" h="16594" extrusionOk="0">
                  <a:moveTo>
                    <a:pt x="10943" y="1"/>
                  </a:moveTo>
                  <a:lnTo>
                    <a:pt x="0" y="16593"/>
                  </a:lnTo>
                  <a:lnTo>
                    <a:pt x="14919" y="16593"/>
                  </a:lnTo>
                  <a:cubicBezTo>
                    <a:pt x="17827" y="11362"/>
                    <a:pt x="20066" y="5797"/>
                    <a:pt x="2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3317500" y="3437325"/>
              <a:ext cx="951525" cy="414850"/>
            </a:xfrm>
            <a:custGeom>
              <a:avLst/>
              <a:gdLst/>
              <a:ahLst/>
              <a:cxnLst/>
              <a:rect l="l" t="t" r="r" b="b"/>
              <a:pathLst>
                <a:path w="38061" h="16594" extrusionOk="0">
                  <a:moveTo>
                    <a:pt x="10943" y="1"/>
                  </a:moveTo>
                  <a:lnTo>
                    <a:pt x="0" y="16593"/>
                  </a:lnTo>
                  <a:lnTo>
                    <a:pt x="27117" y="16593"/>
                  </a:lnTo>
                  <a:lnTo>
                    <a:pt x="38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1864875" y="1404750"/>
              <a:ext cx="2411475" cy="1720375"/>
            </a:xfrm>
            <a:custGeom>
              <a:avLst/>
              <a:gdLst/>
              <a:ahLst/>
              <a:cxnLst/>
              <a:rect l="l" t="t" r="r" b="b"/>
              <a:pathLst>
                <a:path w="96459" h="68815" extrusionOk="0">
                  <a:moveTo>
                    <a:pt x="55711" y="0"/>
                  </a:moveTo>
                  <a:cubicBezTo>
                    <a:pt x="48357" y="0"/>
                    <a:pt x="40764" y="1262"/>
                    <a:pt x="33729" y="4702"/>
                  </a:cubicBezTo>
                  <a:cubicBezTo>
                    <a:pt x="7868" y="17340"/>
                    <a:pt x="586" y="53957"/>
                    <a:pt x="293" y="55505"/>
                  </a:cubicBezTo>
                  <a:cubicBezTo>
                    <a:pt x="1" y="57032"/>
                    <a:pt x="733" y="58560"/>
                    <a:pt x="2114" y="59271"/>
                  </a:cubicBezTo>
                  <a:cubicBezTo>
                    <a:pt x="3150" y="59789"/>
                    <a:pt x="21112" y="68815"/>
                    <a:pt x="40786" y="68815"/>
                  </a:cubicBezTo>
                  <a:cubicBezTo>
                    <a:pt x="48133" y="68815"/>
                    <a:pt x="55719" y="67556"/>
                    <a:pt x="62750" y="64126"/>
                  </a:cubicBezTo>
                  <a:cubicBezTo>
                    <a:pt x="88591" y="51488"/>
                    <a:pt x="95873" y="14871"/>
                    <a:pt x="96165" y="13323"/>
                  </a:cubicBezTo>
                  <a:cubicBezTo>
                    <a:pt x="96458" y="11796"/>
                    <a:pt x="95726" y="10247"/>
                    <a:pt x="94345" y="9536"/>
                  </a:cubicBezTo>
                  <a:cubicBezTo>
                    <a:pt x="93325" y="9018"/>
                    <a:pt x="75371" y="0"/>
                    <a:pt x="55711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1934450" y="2364475"/>
              <a:ext cx="403325" cy="680050"/>
            </a:xfrm>
            <a:custGeom>
              <a:avLst/>
              <a:gdLst/>
              <a:ahLst/>
              <a:cxnLst/>
              <a:rect l="l" t="t" r="r" b="b"/>
              <a:pathLst>
                <a:path w="16133" h="27202" extrusionOk="0">
                  <a:moveTo>
                    <a:pt x="2846" y="0"/>
                  </a:moveTo>
                  <a:cubicBezTo>
                    <a:pt x="1674" y="2783"/>
                    <a:pt x="754" y="5420"/>
                    <a:pt x="0" y="7742"/>
                  </a:cubicBezTo>
                  <a:lnTo>
                    <a:pt x="8286" y="24669"/>
                  </a:lnTo>
                  <a:cubicBezTo>
                    <a:pt x="10567" y="25506"/>
                    <a:pt x="13224" y="26385"/>
                    <a:pt x="16132" y="27201"/>
                  </a:cubicBezTo>
                  <a:lnTo>
                    <a:pt x="28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3832225" y="1493525"/>
              <a:ext cx="384500" cy="645000"/>
            </a:xfrm>
            <a:custGeom>
              <a:avLst/>
              <a:gdLst/>
              <a:ahLst/>
              <a:cxnLst/>
              <a:rect l="l" t="t" r="r" b="b"/>
              <a:pathLst>
                <a:path w="15380" h="25800" extrusionOk="0">
                  <a:moveTo>
                    <a:pt x="0" y="1"/>
                  </a:moveTo>
                  <a:lnTo>
                    <a:pt x="12617" y="25799"/>
                  </a:lnTo>
                  <a:cubicBezTo>
                    <a:pt x="13747" y="22933"/>
                    <a:pt x="14668" y="20255"/>
                    <a:pt x="15379" y="17953"/>
                  </a:cubicBezTo>
                  <a:lnTo>
                    <a:pt x="7888" y="2637"/>
                  </a:lnTo>
                  <a:cubicBezTo>
                    <a:pt x="5629" y="1779"/>
                    <a:pt x="2971" y="85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2308450" y="1784800"/>
              <a:ext cx="1526400" cy="960575"/>
            </a:xfrm>
            <a:custGeom>
              <a:avLst/>
              <a:gdLst/>
              <a:ahLst/>
              <a:cxnLst/>
              <a:rect l="l" t="t" r="r" b="b"/>
              <a:pathLst>
                <a:path w="61056" h="38423" extrusionOk="0">
                  <a:moveTo>
                    <a:pt x="49938" y="1"/>
                  </a:moveTo>
                  <a:cubicBezTo>
                    <a:pt x="49658" y="1"/>
                    <a:pt x="49375" y="62"/>
                    <a:pt x="49108" y="192"/>
                  </a:cubicBezTo>
                  <a:cubicBezTo>
                    <a:pt x="48167" y="653"/>
                    <a:pt x="47769" y="1804"/>
                    <a:pt x="48230" y="2745"/>
                  </a:cubicBezTo>
                  <a:lnTo>
                    <a:pt x="50469" y="7327"/>
                  </a:lnTo>
                  <a:lnTo>
                    <a:pt x="46388" y="9315"/>
                  </a:lnTo>
                  <a:lnTo>
                    <a:pt x="44150" y="4754"/>
                  </a:lnTo>
                  <a:cubicBezTo>
                    <a:pt x="43822" y="4068"/>
                    <a:pt x="43143" y="3680"/>
                    <a:pt x="42439" y="3680"/>
                  </a:cubicBezTo>
                  <a:cubicBezTo>
                    <a:pt x="42155" y="3680"/>
                    <a:pt x="41868" y="3743"/>
                    <a:pt x="41597" y="3875"/>
                  </a:cubicBezTo>
                  <a:cubicBezTo>
                    <a:pt x="40655" y="4335"/>
                    <a:pt x="40258" y="5465"/>
                    <a:pt x="40718" y="6428"/>
                  </a:cubicBezTo>
                  <a:lnTo>
                    <a:pt x="42957" y="10989"/>
                  </a:lnTo>
                  <a:lnTo>
                    <a:pt x="38877" y="12998"/>
                  </a:lnTo>
                  <a:lnTo>
                    <a:pt x="36638" y="8415"/>
                  </a:lnTo>
                  <a:cubicBezTo>
                    <a:pt x="36299" y="7767"/>
                    <a:pt x="35638" y="7399"/>
                    <a:pt x="34955" y="7399"/>
                  </a:cubicBezTo>
                  <a:cubicBezTo>
                    <a:pt x="34669" y="7399"/>
                    <a:pt x="34378" y="7463"/>
                    <a:pt x="34106" y="7599"/>
                  </a:cubicBezTo>
                  <a:cubicBezTo>
                    <a:pt x="33186" y="8039"/>
                    <a:pt x="32788" y="9148"/>
                    <a:pt x="33207" y="10089"/>
                  </a:cubicBezTo>
                  <a:lnTo>
                    <a:pt x="35445" y="14672"/>
                  </a:lnTo>
                  <a:lnTo>
                    <a:pt x="31365" y="16659"/>
                  </a:lnTo>
                  <a:lnTo>
                    <a:pt x="29126" y="12077"/>
                  </a:lnTo>
                  <a:cubicBezTo>
                    <a:pt x="28811" y="11371"/>
                    <a:pt x="28118" y="10956"/>
                    <a:pt x="27397" y="10956"/>
                  </a:cubicBezTo>
                  <a:cubicBezTo>
                    <a:pt x="27113" y="10956"/>
                    <a:pt x="26825" y="11021"/>
                    <a:pt x="26553" y="11156"/>
                  </a:cubicBezTo>
                  <a:cubicBezTo>
                    <a:pt x="25569" y="11638"/>
                    <a:pt x="25193" y="12809"/>
                    <a:pt x="25695" y="13772"/>
                  </a:cubicBezTo>
                  <a:lnTo>
                    <a:pt x="27934" y="18333"/>
                  </a:lnTo>
                  <a:lnTo>
                    <a:pt x="23854" y="20321"/>
                  </a:lnTo>
                  <a:lnTo>
                    <a:pt x="21615" y="15760"/>
                  </a:lnTo>
                  <a:cubicBezTo>
                    <a:pt x="21272" y="15104"/>
                    <a:pt x="20612" y="14735"/>
                    <a:pt x="19920" y="14735"/>
                  </a:cubicBezTo>
                  <a:cubicBezTo>
                    <a:pt x="19640" y="14735"/>
                    <a:pt x="19355" y="14796"/>
                    <a:pt x="19083" y="14923"/>
                  </a:cubicBezTo>
                  <a:cubicBezTo>
                    <a:pt x="18162" y="15383"/>
                    <a:pt x="17765" y="16492"/>
                    <a:pt x="18183" y="17434"/>
                  </a:cubicBezTo>
                  <a:lnTo>
                    <a:pt x="20422" y="21995"/>
                  </a:lnTo>
                  <a:lnTo>
                    <a:pt x="16342" y="24004"/>
                  </a:lnTo>
                  <a:lnTo>
                    <a:pt x="14103" y="19421"/>
                  </a:lnTo>
                  <a:cubicBezTo>
                    <a:pt x="13788" y="18715"/>
                    <a:pt x="13095" y="18301"/>
                    <a:pt x="12374" y="18301"/>
                  </a:cubicBezTo>
                  <a:cubicBezTo>
                    <a:pt x="12090" y="18301"/>
                    <a:pt x="11801" y="18365"/>
                    <a:pt x="11530" y="18501"/>
                  </a:cubicBezTo>
                  <a:cubicBezTo>
                    <a:pt x="10567" y="18961"/>
                    <a:pt x="10170" y="20154"/>
                    <a:pt x="10672" y="21095"/>
                  </a:cubicBezTo>
                  <a:lnTo>
                    <a:pt x="12911" y="25677"/>
                  </a:lnTo>
                  <a:lnTo>
                    <a:pt x="8831" y="27665"/>
                  </a:lnTo>
                  <a:lnTo>
                    <a:pt x="6592" y="23083"/>
                  </a:lnTo>
                  <a:cubicBezTo>
                    <a:pt x="6250" y="22445"/>
                    <a:pt x="5594" y="22070"/>
                    <a:pt x="4904" y="22070"/>
                  </a:cubicBezTo>
                  <a:cubicBezTo>
                    <a:pt x="4622" y="22070"/>
                    <a:pt x="4334" y="22133"/>
                    <a:pt x="4060" y="22267"/>
                  </a:cubicBezTo>
                  <a:cubicBezTo>
                    <a:pt x="3139" y="22727"/>
                    <a:pt x="2742" y="23836"/>
                    <a:pt x="3160" y="24778"/>
                  </a:cubicBezTo>
                  <a:lnTo>
                    <a:pt x="5399" y="29339"/>
                  </a:lnTo>
                  <a:lnTo>
                    <a:pt x="1277" y="31348"/>
                  </a:lnTo>
                  <a:cubicBezTo>
                    <a:pt x="356" y="31829"/>
                    <a:pt x="1" y="32959"/>
                    <a:pt x="440" y="33879"/>
                  </a:cubicBezTo>
                  <a:cubicBezTo>
                    <a:pt x="776" y="34550"/>
                    <a:pt x="1455" y="34954"/>
                    <a:pt x="2164" y="34954"/>
                  </a:cubicBezTo>
                  <a:cubicBezTo>
                    <a:pt x="2428" y="34954"/>
                    <a:pt x="2695" y="34898"/>
                    <a:pt x="2951" y="34779"/>
                  </a:cubicBezTo>
                  <a:lnTo>
                    <a:pt x="7073" y="32771"/>
                  </a:lnTo>
                  <a:lnTo>
                    <a:pt x="9312" y="37332"/>
                  </a:lnTo>
                  <a:cubicBezTo>
                    <a:pt x="9642" y="38023"/>
                    <a:pt x="10318" y="38423"/>
                    <a:pt x="11029" y="38423"/>
                  </a:cubicBezTo>
                  <a:cubicBezTo>
                    <a:pt x="11309" y="38423"/>
                    <a:pt x="11593" y="38361"/>
                    <a:pt x="11864" y="38232"/>
                  </a:cubicBezTo>
                  <a:cubicBezTo>
                    <a:pt x="12806" y="37750"/>
                    <a:pt x="13204" y="36620"/>
                    <a:pt x="12743" y="35658"/>
                  </a:cubicBezTo>
                  <a:lnTo>
                    <a:pt x="10504" y="31097"/>
                  </a:lnTo>
                  <a:lnTo>
                    <a:pt x="14585" y="29088"/>
                  </a:lnTo>
                  <a:lnTo>
                    <a:pt x="16823" y="33670"/>
                  </a:lnTo>
                  <a:cubicBezTo>
                    <a:pt x="17153" y="34345"/>
                    <a:pt x="17828" y="34741"/>
                    <a:pt x="18538" y="34741"/>
                  </a:cubicBezTo>
                  <a:cubicBezTo>
                    <a:pt x="18818" y="34741"/>
                    <a:pt x="19104" y="34679"/>
                    <a:pt x="19376" y="34549"/>
                  </a:cubicBezTo>
                  <a:cubicBezTo>
                    <a:pt x="20318" y="34089"/>
                    <a:pt x="20715" y="32938"/>
                    <a:pt x="20234" y="31996"/>
                  </a:cubicBezTo>
                  <a:lnTo>
                    <a:pt x="18016" y="27414"/>
                  </a:lnTo>
                  <a:lnTo>
                    <a:pt x="22096" y="25426"/>
                  </a:lnTo>
                  <a:lnTo>
                    <a:pt x="24335" y="30009"/>
                  </a:lnTo>
                  <a:cubicBezTo>
                    <a:pt x="24662" y="30677"/>
                    <a:pt x="25337" y="31072"/>
                    <a:pt x="26038" y="31072"/>
                  </a:cubicBezTo>
                  <a:cubicBezTo>
                    <a:pt x="26324" y="31072"/>
                    <a:pt x="26615" y="31006"/>
                    <a:pt x="26888" y="30866"/>
                  </a:cubicBezTo>
                  <a:cubicBezTo>
                    <a:pt x="27829" y="30406"/>
                    <a:pt x="28227" y="29276"/>
                    <a:pt x="27766" y="28335"/>
                  </a:cubicBezTo>
                  <a:lnTo>
                    <a:pt x="25528" y="23752"/>
                  </a:lnTo>
                  <a:lnTo>
                    <a:pt x="29608" y="21765"/>
                  </a:lnTo>
                  <a:lnTo>
                    <a:pt x="31847" y="26326"/>
                  </a:lnTo>
                  <a:cubicBezTo>
                    <a:pt x="32177" y="27001"/>
                    <a:pt x="32862" y="27397"/>
                    <a:pt x="33570" y="27397"/>
                  </a:cubicBezTo>
                  <a:cubicBezTo>
                    <a:pt x="33850" y="27397"/>
                    <a:pt x="34133" y="27335"/>
                    <a:pt x="34399" y="27205"/>
                  </a:cubicBezTo>
                  <a:cubicBezTo>
                    <a:pt x="35341" y="26745"/>
                    <a:pt x="35738" y="25594"/>
                    <a:pt x="35278" y="24652"/>
                  </a:cubicBezTo>
                  <a:lnTo>
                    <a:pt x="33039" y="20091"/>
                  </a:lnTo>
                  <a:lnTo>
                    <a:pt x="37119" y="18082"/>
                  </a:lnTo>
                  <a:lnTo>
                    <a:pt x="39358" y="22664"/>
                  </a:lnTo>
                  <a:cubicBezTo>
                    <a:pt x="39699" y="23302"/>
                    <a:pt x="40356" y="23677"/>
                    <a:pt x="41045" y="23677"/>
                  </a:cubicBezTo>
                  <a:cubicBezTo>
                    <a:pt x="41328" y="23677"/>
                    <a:pt x="41616" y="23614"/>
                    <a:pt x="41890" y="23480"/>
                  </a:cubicBezTo>
                  <a:cubicBezTo>
                    <a:pt x="42810" y="23020"/>
                    <a:pt x="43208" y="21932"/>
                    <a:pt x="42790" y="20991"/>
                  </a:cubicBezTo>
                  <a:lnTo>
                    <a:pt x="40551" y="16408"/>
                  </a:lnTo>
                  <a:lnTo>
                    <a:pt x="44631" y="14421"/>
                  </a:lnTo>
                  <a:lnTo>
                    <a:pt x="46870" y="18982"/>
                  </a:lnTo>
                  <a:cubicBezTo>
                    <a:pt x="47212" y="19637"/>
                    <a:pt x="47873" y="20006"/>
                    <a:pt x="48564" y="20006"/>
                  </a:cubicBezTo>
                  <a:cubicBezTo>
                    <a:pt x="48845" y="20006"/>
                    <a:pt x="49130" y="19945"/>
                    <a:pt x="49401" y="19819"/>
                  </a:cubicBezTo>
                  <a:cubicBezTo>
                    <a:pt x="50322" y="19358"/>
                    <a:pt x="50720" y="18250"/>
                    <a:pt x="50301" y="17308"/>
                  </a:cubicBezTo>
                  <a:lnTo>
                    <a:pt x="48062" y="12747"/>
                  </a:lnTo>
                  <a:lnTo>
                    <a:pt x="52142" y="10759"/>
                  </a:lnTo>
                  <a:lnTo>
                    <a:pt x="54381" y="15320"/>
                  </a:lnTo>
                  <a:cubicBezTo>
                    <a:pt x="54711" y="15995"/>
                    <a:pt x="55396" y="16391"/>
                    <a:pt x="56105" y="16391"/>
                  </a:cubicBezTo>
                  <a:cubicBezTo>
                    <a:pt x="56384" y="16391"/>
                    <a:pt x="56668" y="16329"/>
                    <a:pt x="56934" y="16199"/>
                  </a:cubicBezTo>
                  <a:cubicBezTo>
                    <a:pt x="57875" y="15739"/>
                    <a:pt x="58273" y="14588"/>
                    <a:pt x="57813" y="13646"/>
                  </a:cubicBezTo>
                  <a:lnTo>
                    <a:pt x="55574" y="9064"/>
                  </a:lnTo>
                  <a:lnTo>
                    <a:pt x="59717" y="7055"/>
                  </a:lnTo>
                  <a:cubicBezTo>
                    <a:pt x="60658" y="6595"/>
                    <a:pt x="61056" y="5444"/>
                    <a:pt x="60596" y="4503"/>
                  </a:cubicBezTo>
                  <a:cubicBezTo>
                    <a:pt x="60268" y="3817"/>
                    <a:pt x="59589" y="3428"/>
                    <a:pt x="58885" y="3428"/>
                  </a:cubicBezTo>
                  <a:cubicBezTo>
                    <a:pt x="58601" y="3428"/>
                    <a:pt x="58313" y="3492"/>
                    <a:pt x="58043" y="3624"/>
                  </a:cubicBezTo>
                  <a:lnTo>
                    <a:pt x="53900" y="5654"/>
                  </a:lnTo>
                  <a:lnTo>
                    <a:pt x="51661" y="1071"/>
                  </a:lnTo>
                  <a:cubicBezTo>
                    <a:pt x="51331" y="396"/>
                    <a:pt x="50646" y="1"/>
                    <a:pt x="49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2781325" y="3181550"/>
              <a:ext cx="1489800" cy="425800"/>
            </a:xfrm>
            <a:custGeom>
              <a:avLst/>
              <a:gdLst/>
              <a:ahLst/>
              <a:cxnLst/>
              <a:rect l="l" t="t" r="r" b="b"/>
              <a:pathLst>
                <a:path w="59592" h="17032" extrusionOk="0">
                  <a:moveTo>
                    <a:pt x="29796" y="0"/>
                  </a:moveTo>
                  <a:cubicBezTo>
                    <a:pt x="13329" y="0"/>
                    <a:pt x="1" y="3808"/>
                    <a:pt x="1" y="8516"/>
                  </a:cubicBezTo>
                  <a:cubicBezTo>
                    <a:pt x="1" y="13224"/>
                    <a:pt x="13329" y="17032"/>
                    <a:pt x="29796" y="17032"/>
                  </a:cubicBezTo>
                  <a:cubicBezTo>
                    <a:pt x="46242" y="17032"/>
                    <a:pt x="59591" y="13224"/>
                    <a:pt x="59591" y="8516"/>
                  </a:cubicBezTo>
                  <a:cubicBezTo>
                    <a:pt x="59591" y="3808"/>
                    <a:pt x="46242" y="0"/>
                    <a:pt x="29796" y="0"/>
                  </a:cubicBezTo>
                  <a:close/>
                </a:path>
              </a:pathLst>
            </a:custGeom>
            <a:solidFill>
              <a:srgbClr val="006457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1866975" y="1590300"/>
              <a:ext cx="2405700" cy="1534600"/>
            </a:xfrm>
            <a:custGeom>
              <a:avLst/>
              <a:gdLst/>
              <a:ahLst/>
              <a:cxnLst/>
              <a:rect l="l" t="t" r="r" b="b"/>
              <a:pathLst>
                <a:path w="96228" h="61384" extrusionOk="0">
                  <a:moveTo>
                    <a:pt x="89428" y="1"/>
                  </a:moveTo>
                  <a:lnTo>
                    <a:pt x="89428" y="1"/>
                  </a:lnTo>
                  <a:cubicBezTo>
                    <a:pt x="89449" y="273"/>
                    <a:pt x="89428" y="565"/>
                    <a:pt x="89386" y="837"/>
                  </a:cubicBezTo>
                  <a:cubicBezTo>
                    <a:pt x="88821" y="3599"/>
                    <a:pt x="88110" y="6319"/>
                    <a:pt x="87252" y="9019"/>
                  </a:cubicBezTo>
                  <a:cubicBezTo>
                    <a:pt x="86917" y="10149"/>
                    <a:pt x="86498" y="11383"/>
                    <a:pt x="86059" y="12680"/>
                  </a:cubicBezTo>
                  <a:cubicBezTo>
                    <a:pt x="86038" y="12701"/>
                    <a:pt x="86038" y="12743"/>
                    <a:pt x="86017" y="12764"/>
                  </a:cubicBezTo>
                  <a:cubicBezTo>
                    <a:pt x="85808" y="13392"/>
                    <a:pt x="85578" y="14040"/>
                    <a:pt x="85327" y="14689"/>
                  </a:cubicBezTo>
                  <a:lnTo>
                    <a:pt x="85285" y="14794"/>
                  </a:lnTo>
                  <a:cubicBezTo>
                    <a:pt x="85034" y="15463"/>
                    <a:pt x="84762" y="16154"/>
                    <a:pt x="84511" y="16844"/>
                  </a:cubicBezTo>
                  <a:cubicBezTo>
                    <a:pt x="84511" y="16844"/>
                    <a:pt x="84511" y="16844"/>
                    <a:pt x="84511" y="16865"/>
                  </a:cubicBezTo>
                  <a:cubicBezTo>
                    <a:pt x="79740" y="28833"/>
                    <a:pt x="70994" y="44296"/>
                    <a:pt x="55950" y="51640"/>
                  </a:cubicBezTo>
                  <a:cubicBezTo>
                    <a:pt x="48918" y="55080"/>
                    <a:pt x="41330" y="56341"/>
                    <a:pt x="33979" y="56341"/>
                  </a:cubicBezTo>
                  <a:cubicBezTo>
                    <a:pt x="25189" y="56341"/>
                    <a:pt x="16738" y="54538"/>
                    <a:pt x="9981" y="52498"/>
                  </a:cubicBezTo>
                  <a:lnTo>
                    <a:pt x="9939" y="52477"/>
                  </a:lnTo>
                  <a:cubicBezTo>
                    <a:pt x="9269" y="52289"/>
                    <a:pt x="8621" y="52079"/>
                    <a:pt x="7972" y="51870"/>
                  </a:cubicBezTo>
                  <a:lnTo>
                    <a:pt x="7909" y="51849"/>
                  </a:lnTo>
                  <a:cubicBezTo>
                    <a:pt x="7282" y="51640"/>
                    <a:pt x="6654" y="51431"/>
                    <a:pt x="6068" y="51222"/>
                  </a:cubicBezTo>
                  <a:lnTo>
                    <a:pt x="6026" y="51201"/>
                  </a:lnTo>
                  <a:cubicBezTo>
                    <a:pt x="5419" y="50991"/>
                    <a:pt x="4834" y="50782"/>
                    <a:pt x="4269" y="50594"/>
                  </a:cubicBezTo>
                  <a:cubicBezTo>
                    <a:pt x="2658" y="50008"/>
                    <a:pt x="1214" y="49422"/>
                    <a:pt x="0" y="48920"/>
                  </a:cubicBezTo>
                  <a:lnTo>
                    <a:pt x="0" y="48920"/>
                  </a:lnTo>
                  <a:cubicBezTo>
                    <a:pt x="63" y="50154"/>
                    <a:pt x="774" y="51263"/>
                    <a:pt x="1883" y="51849"/>
                  </a:cubicBezTo>
                  <a:cubicBezTo>
                    <a:pt x="4792" y="53272"/>
                    <a:pt x="7784" y="54527"/>
                    <a:pt x="10818" y="55636"/>
                  </a:cubicBezTo>
                  <a:lnTo>
                    <a:pt x="10839" y="55636"/>
                  </a:lnTo>
                  <a:cubicBezTo>
                    <a:pt x="11404" y="55846"/>
                    <a:pt x="11989" y="56055"/>
                    <a:pt x="12575" y="56264"/>
                  </a:cubicBezTo>
                  <a:lnTo>
                    <a:pt x="12617" y="56264"/>
                  </a:lnTo>
                  <a:cubicBezTo>
                    <a:pt x="13224" y="56473"/>
                    <a:pt x="13852" y="56683"/>
                    <a:pt x="14479" y="56892"/>
                  </a:cubicBezTo>
                  <a:lnTo>
                    <a:pt x="14542" y="56913"/>
                  </a:lnTo>
                  <a:cubicBezTo>
                    <a:pt x="15170" y="57122"/>
                    <a:pt x="15839" y="57331"/>
                    <a:pt x="16509" y="57520"/>
                  </a:cubicBezTo>
                  <a:lnTo>
                    <a:pt x="16551" y="57540"/>
                  </a:lnTo>
                  <a:cubicBezTo>
                    <a:pt x="23297" y="59580"/>
                    <a:pt x="31742" y="61384"/>
                    <a:pt x="40530" y="61384"/>
                  </a:cubicBezTo>
                  <a:cubicBezTo>
                    <a:pt x="47879" y="61384"/>
                    <a:pt x="55467" y="60123"/>
                    <a:pt x="62499" y="56683"/>
                  </a:cubicBezTo>
                  <a:cubicBezTo>
                    <a:pt x="77543" y="49338"/>
                    <a:pt x="86310" y="33876"/>
                    <a:pt x="91060" y="21908"/>
                  </a:cubicBezTo>
                  <a:cubicBezTo>
                    <a:pt x="91332" y="21196"/>
                    <a:pt x="91583" y="20527"/>
                    <a:pt x="91834" y="19857"/>
                  </a:cubicBezTo>
                  <a:lnTo>
                    <a:pt x="91876" y="19732"/>
                  </a:lnTo>
                  <a:cubicBezTo>
                    <a:pt x="92127" y="19083"/>
                    <a:pt x="92357" y="18455"/>
                    <a:pt x="92566" y="17827"/>
                  </a:cubicBezTo>
                  <a:cubicBezTo>
                    <a:pt x="92566" y="17786"/>
                    <a:pt x="92587" y="17765"/>
                    <a:pt x="92608" y="17723"/>
                  </a:cubicBezTo>
                  <a:cubicBezTo>
                    <a:pt x="93048" y="16426"/>
                    <a:pt x="93445" y="15212"/>
                    <a:pt x="93801" y="14061"/>
                  </a:cubicBezTo>
                  <a:cubicBezTo>
                    <a:pt x="94659" y="11383"/>
                    <a:pt x="95370" y="8642"/>
                    <a:pt x="95935" y="5880"/>
                  </a:cubicBezTo>
                  <a:cubicBezTo>
                    <a:pt x="96228" y="4374"/>
                    <a:pt x="95475" y="2825"/>
                    <a:pt x="94094" y="2114"/>
                  </a:cubicBezTo>
                  <a:cubicBezTo>
                    <a:pt x="93801" y="1967"/>
                    <a:pt x="92127" y="1130"/>
                    <a:pt x="89428" y="1"/>
                  </a:cubicBezTo>
                  <a:close/>
                </a:path>
              </a:pathLst>
            </a:custGeom>
            <a:solidFill>
              <a:srgbClr val="AD4741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8"/>
          <p:cNvGrpSpPr/>
          <p:nvPr/>
        </p:nvGrpSpPr>
        <p:grpSpPr>
          <a:xfrm>
            <a:off x="7311950" y="1371281"/>
            <a:ext cx="918097" cy="883297"/>
            <a:chOff x="1891025" y="782123"/>
            <a:chExt cx="3767325" cy="3624527"/>
          </a:xfrm>
        </p:grpSpPr>
        <p:sp>
          <p:nvSpPr>
            <p:cNvPr id="390" name="Google Shape;390;p28"/>
            <p:cNvSpPr/>
            <p:nvPr/>
          </p:nvSpPr>
          <p:spPr>
            <a:xfrm>
              <a:off x="3784100" y="839675"/>
              <a:ext cx="45525" cy="26700"/>
            </a:xfrm>
            <a:custGeom>
              <a:avLst/>
              <a:gdLst/>
              <a:ahLst/>
              <a:cxnLst/>
              <a:rect l="l" t="t" r="r" b="b"/>
              <a:pathLst>
                <a:path w="1821" h="1068" extrusionOk="0">
                  <a:moveTo>
                    <a:pt x="0" y="0"/>
                  </a:moveTo>
                  <a:lnTo>
                    <a:pt x="1088" y="1067"/>
                  </a:lnTo>
                  <a:lnTo>
                    <a:pt x="1821" y="335"/>
                  </a:lnTo>
                  <a:cubicBezTo>
                    <a:pt x="1235" y="209"/>
                    <a:pt x="607" y="105"/>
                    <a:pt x="0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2042200" y="790500"/>
              <a:ext cx="3616150" cy="3616150"/>
            </a:xfrm>
            <a:custGeom>
              <a:avLst/>
              <a:gdLst/>
              <a:ahLst/>
              <a:cxnLst/>
              <a:rect l="l" t="t" r="r" b="b"/>
              <a:pathLst>
                <a:path w="144646" h="144646" extrusionOk="0">
                  <a:moveTo>
                    <a:pt x="72313" y="0"/>
                  </a:moveTo>
                  <a:cubicBezTo>
                    <a:pt x="32369" y="0"/>
                    <a:pt x="1" y="32390"/>
                    <a:pt x="1" y="72333"/>
                  </a:cubicBezTo>
                  <a:cubicBezTo>
                    <a:pt x="1" y="112276"/>
                    <a:pt x="32369" y="144645"/>
                    <a:pt x="72313" y="144645"/>
                  </a:cubicBezTo>
                  <a:cubicBezTo>
                    <a:pt x="112256" y="144645"/>
                    <a:pt x="144646" y="112276"/>
                    <a:pt x="144646" y="72333"/>
                  </a:cubicBezTo>
                  <a:cubicBezTo>
                    <a:pt x="144646" y="32390"/>
                    <a:pt x="112256" y="0"/>
                    <a:pt x="72313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2098175" y="3048150"/>
              <a:ext cx="3504200" cy="354675"/>
            </a:xfrm>
            <a:custGeom>
              <a:avLst/>
              <a:gdLst/>
              <a:ahLst/>
              <a:cxnLst/>
              <a:rect l="l" t="t" r="r" b="b"/>
              <a:pathLst>
                <a:path w="140168" h="14187" extrusionOk="0">
                  <a:moveTo>
                    <a:pt x="0" y="1"/>
                  </a:moveTo>
                  <a:cubicBezTo>
                    <a:pt x="1235" y="4897"/>
                    <a:pt x="2972" y="9646"/>
                    <a:pt x="5190" y="14187"/>
                  </a:cubicBezTo>
                  <a:lnTo>
                    <a:pt x="134958" y="14187"/>
                  </a:lnTo>
                  <a:cubicBezTo>
                    <a:pt x="137176" y="9646"/>
                    <a:pt x="138933" y="4897"/>
                    <a:pt x="140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3461350" y="782123"/>
              <a:ext cx="1582375" cy="1492425"/>
            </a:xfrm>
            <a:custGeom>
              <a:avLst/>
              <a:gdLst/>
              <a:ahLst/>
              <a:cxnLst/>
              <a:rect l="l" t="t" r="r" b="b"/>
              <a:pathLst>
                <a:path w="63295" h="59697" extrusionOk="0">
                  <a:moveTo>
                    <a:pt x="29189" y="5776"/>
                  </a:moveTo>
                  <a:lnTo>
                    <a:pt x="36972" y="13559"/>
                  </a:lnTo>
                  <a:lnTo>
                    <a:pt x="29189" y="21343"/>
                  </a:lnTo>
                  <a:lnTo>
                    <a:pt x="22828" y="15003"/>
                  </a:lnTo>
                  <a:lnTo>
                    <a:pt x="22828" y="12115"/>
                  </a:lnTo>
                  <a:lnTo>
                    <a:pt x="29189" y="5776"/>
                  </a:lnTo>
                  <a:close/>
                  <a:moveTo>
                    <a:pt x="22828" y="18790"/>
                  </a:moveTo>
                  <a:lnTo>
                    <a:pt x="27285" y="23226"/>
                  </a:lnTo>
                  <a:lnTo>
                    <a:pt x="22828" y="27683"/>
                  </a:lnTo>
                  <a:lnTo>
                    <a:pt x="22828" y="18790"/>
                  </a:lnTo>
                  <a:close/>
                  <a:moveTo>
                    <a:pt x="38981" y="15442"/>
                  </a:moveTo>
                  <a:lnTo>
                    <a:pt x="46786" y="23226"/>
                  </a:lnTo>
                  <a:lnTo>
                    <a:pt x="39002" y="31030"/>
                  </a:lnTo>
                  <a:lnTo>
                    <a:pt x="31198" y="23226"/>
                  </a:lnTo>
                  <a:lnTo>
                    <a:pt x="38981" y="15442"/>
                  </a:lnTo>
                  <a:close/>
                  <a:moveTo>
                    <a:pt x="29189" y="25130"/>
                  </a:moveTo>
                  <a:lnTo>
                    <a:pt x="36972" y="32913"/>
                  </a:lnTo>
                  <a:lnTo>
                    <a:pt x="29524" y="40362"/>
                  </a:lnTo>
                  <a:lnTo>
                    <a:pt x="22828" y="33667"/>
                  </a:lnTo>
                  <a:lnTo>
                    <a:pt x="22828" y="31470"/>
                  </a:lnTo>
                  <a:lnTo>
                    <a:pt x="29189" y="25130"/>
                  </a:lnTo>
                  <a:close/>
                  <a:moveTo>
                    <a:pt x="22828" y="37454"/>
                  </a:moveTo>
                  <a:lnTo>
                    <a:pt x="27641" y="42245"/>
                  </a:lnTo>
                  <a:lnTo>
                    <a:pt x="22828" y="47037"/>
                  </a:lnTo>
                  <a:lnTo>
                    <a:pt x="22828" y="37454"/>
                  </a:lnTo>
                  <a:close/>
                  <a:moveTo>
                    <a:pt x="15463" y="1"/>
                  </a:moveTo>
                  <a:cubicBezTo>
                    <a:pt x="10253" y="1"/>
                    <a:pt x="5085" y="545"/>
                    <a:pt x="0" y="1675"/>
                  </a:cubicBezTo>
                  <a:lnTo>
                    <a:pt x="0" y="48041"/>
                  </a:lnTo>
                  <a:cubicBezTo>
                    <a:pt x="0" y="54353"/>
                    <a:pt x="5131" y="59697"/>
                    <a:pt x="11404" y="59697"/>
                  </a:cubicBezTo>
                  <a:cubicBezTo>
                    <a:pt x="11453" y="59697"/>
                    <a:pt x="11502" y="59696"/>
                    <a:pt x="11550" y="59696"/>
                  </a:cubicBezTo>
                  <a:cubicBezTo>
                    <a:pt x="16739" y="59633"/>
                    <a:pt x="21238" y="56076"/>
                    <a:pt x="22493" y="51033"/>
                  </a:cubicBezTo>
                  <a:lnTo>
                    <a:pt x="29482" y="44045"/>
                  </a:lnTo>
                  <a:lnTo>
                    <a:pt x="34462" y="49025"/>
                  </a:lnTo>
                  <a:cubicBezTo>
                    <a:pt x="34747" y="49310"/>
                    <a:pt x="35067" y="49430"/>
                    <a:pt x="35376" y="49430"/>
                  </a:cubicBezTo>
                  <a:cubicBezTo>
                    <a:pt x="36399" y="49430"/>
                    <a:pt x="37289" y="48107"/>
                    <a:pt x="36324" y="47142"/>
                  </a:cubicBezTo>
                  <a:lnTo>
                    <a:pt x="31365" y="42162"/>
                  </a:lnTo>
                  <a:lnTo>
                    <a:pt x="38751" y="34776"/>
                  </a:lnTo>
                  <a:lnTo>
                    <a:pt x="44735" y="40739"/>
                  </a:lnTo>
                  <a:cubicBezTo>
                    <a:pt x="45022" y="41031"/>
                    <a:pt x="45344" y="41153"/>
                    <a:pt x="45653" y="41153"/>
                  </a:cubicBezTo>
                  <a:cubicBezTo>
                    <a:pt x="46675" y="41153"/>
                    <a:pt x="47561" y="39819"/>
                    <a:pt x="46597" y="38856"/>
                  </a:cubicBezTo>
                  <a:lnTo>
                    <a:pt x="40634" y="32913"/>
                  </a:lnTo>
                  <a:lnTo>
                    <a:pt x="48376" y="25172"/>
                  </a:lnTo>
                  <a:lnTo>
                    <a:pt x="53628" y="30403"/>
                  </a:lnTo>
                  <a:cubicBezTo>
                    <a:pt x="53915" y="30695"/>
                    <a:pt x="54237" y="30817"/>
                    <a:pt x="54547" y="30817"/>
                  </a:cubicBezTo>
                  <a:cubicBezTo>
                    <a:pt x="55568" y="30817"/>
                    <a:pt x="56453" y="29488"/>
                    <a:pt x="55490" y="28540"/>
                  </a:cubicBezTo>
                  <a:lnTo>
                    <a:pt x="50259" y="23289"/>
                  </a:lnTo>
                  <a:lnTo>
                    <a:pt x="58001" y="15547"/>
                  </a:lnTo>
                  <a:lnTo>
                    <a:pt x="61139" y="18665"/>
                  </a:lnTo>
                  <a:cubicBezTo>
                    <a:pt x="61390" y="18926"/>
                    <a:pt x="61725" y="19057"/>
                    <a:pt x="62062" y="19057"/>
                  </a:cubicBezTo>
                  <a:cubicBezTo>
                    <a:pt x="62400" y="19057"/>
                    <a:pt x="62740" y="18926"/>
                    <a:pt x="63001" y="18665"/>
                  </a:cubicBezTo>
                  <a:cubicBezTo>
                    <a:pt x="63127" y="18539"/>
                    <a:pt x="63232" y="18393"/>
                    <a:pt x="63294" y="18225"/>
                  </a:cubicBezTo>
                  <a:cubicBezTo>
                    <a:pt x="60114" y="15400"/>
                    <a:pt x="56703" y="12848"/>
                    <a:pt x="53063" y="10630"/>
                  </a:cubicBezTo>
                  <a:lnTo>
                    <a:pt x="53063" y="10630"/>
                  </a:lnTo>
                  <a:lnTo>
                    <a:pt x="56118" y="13664"/>
                  </a:lnTo>
                  <a:lnTo>
                    <a:pt x="48376" y="21406"/>
                  </a:lnTo>
                  <a:lnTo>
                    <a:pt x="40634" y="13664"/>
                  </a:lnTo>
                  <a:lnTo>
                    <a:pt x="47016" y="7282"/>
                  </a:lnTo>
                  <a:cubicBezTo>
                    <a:pt x="46158" y="6864"/>
                    <a:pt x="45300" y="6466"/>
                    <a:pt x="44442" y="6089"/>
                  </a:cubicBezTo>
                  <a:lnTo>
                    <a:pt x="38751" y="11781"/>
                  </a:lnTo>
                  <a:lnTo>
                    <a:pt x="31009" y="4039"/>
                  </a:lnTo>
                  <a:lnTo>
                    <a:pt x="32913" y="2156"/>
                  </a:lnTo>
                  <a:cubicBezTo>
                    <a:pt x="31909" y="1884"/>
                    <a:pt x="30884" y="1654"/>
                    <a:pt x="29858" y="1444"/>
                  </a:cubicBezTo>
                  <a:lnTo>
                    <a:pt x="29126" y="2177"/>
                  </a:lnTo>
                  <a:lnTo>
                    <a:pt x="28080" y="1110"/>
                  </a:lnTo>
                  <a:cubicBezTo>
                    <a:pt x="26636" y="859"/>
                    <a:pt x="25172" y="649"/>
                    <a:pt x="23686" y="482"/>
                  </a:cubicBezTo>
                  <a:lnTo>
                    <a:pt x="23686" y="482"/>
                  </a:lnTo>
                  <a:lnTo>
                    <a:pt x="27264" y="4039"/>
                  </a:lnTo>
                  <a:lnTo>
                    <a:pt x="22828" y="8475"/>
                  </a:lnTo>
                  <a:lnTo>
                    <a:pt x="22828" y="377"/>
                  </a:lnTo>
                  <a:cubicBezTo>
                    <a:pt x="20380" y="126"/>
                    <a:pt x="17932" y="1"/>
                    <a:pt x="15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3197175" y="3862075"/>
              <a:ext cx="788850" cy="172650"/>
            </a:xfrm>
            <a:custGeom>
              <a:avLst/>
              <a:gdLst/>
              <a:ahLst/>
              <a:cxnLst/>
              <a:rect l="l" t="t" r="r" b="b"/>
              <a:pathLst>
                <a:path w="31554" h="6906" extrusionOk="0">
                  <a:moveTo>
                    <a:pt x="15777" y="1"/>
                  </a:moveTo>
                  <a:cubicBezTo>
                    <a:pt x="7052" y="1"/>
                    <a:pt x="1" y="1549"/>
                    <a:pt x="1" y="3453"/>
                  </a:cubicBezTo>
                  <a:cubicBezTo>
                    <a:pt x="1" y="5357"/>
                    <a:pt x="7052" y="6906"/>
                    <a:pt x="15777" y="6906"/>
                  </a:cubicBezTo>
                  <a:cubicBezTo>
                    <a:pt x="24482" y="6906"/>
                    <a:pt x="31554" y="5357"/>
                    <a:pt x="31554" y="3453"/>
                  </a:cubicBezTo>
                  <a:cubicBezTo>
                    <a:pt x="31554" y="1549"/>
                    <a:pt x="24482" y="1"/>
                    <a:pt x="15777" y="1"/>
                  </a:cubicBezTo>
                  <a:close/>
                </a:path>
              </a:pathLst>
            </a:custGeom>
            <a:solidFill>
              <a:srgbClr val="006457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323250" y="3694175"/>
              <a:ext cx="5775" cy="2125"/>
            </a:xfrm>
            <a:custGeom>
              <a:avLst/>
              <a:gdLst/>
              <a:ahLst/>
              <a:cxnLst/>
              <a:rect l="l" t="t" r="r" b="b"/>
              <a:pathLst>
                <a:path w="231" h="85" extrusionOk="0">
                  <a:moveTo>
                    <a:pt x="1" y="84"/>
                  </a:moveTo>
                  <a:lnTo>
                    <a:pt x="231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099225" y="3354300"/>
              <a:ext cx="436275" cy="354550"/>
            </a:xfrm>
            <a:custGeom>
              <a:avLst/>
              <a:gdLst/>
              <a:ahLst/>
              <a:cxnLst/>
              <a:rect l="l" t="t" r="r" b="b"/>
              <a:pathLst>
                <a:path w="17451" h="14182" extrusionOk="0">
                  <a:moveTo>
                    <a:pt x="4711" y="0"/>
                  </a:moveTo>
                  <a:cubicBezTo>
                    <a:pt x="4495" y="0"/>
                    <a:pt x="4352" y="58"/>
                    <a:pt x="4352" y="58"/>
                  </a:cubicBezTo>
                  <a:lnTo>
                    <a:pt x="4290" y="58"/>
                  </a:lnTo>
                  <a:lnTo>
                    <a:pt x="105" y="999"/>
                  </a:lnTo>
                  <a:lnTo>
                    <a:pt x="0" y="1041"/>
                  </a:lnTo>
                  <a:cubicBezTo>
                    <a:pt x="0" y="1041"/>
                    <a:pt x="10588" y="11503"/>
                    <a:pt x="17451" y="14181"/>
                  </a:cubicBezTo>
                  <a:lnTo>
                    <a:pt x="17451" y="11691"/>
                  </a:lnTo>
                  <a:cubicBezTo>
                    <a:pt x="17451" y="10792"/>
                    <a:pt x="16990" y="10457"/>
                    <a:pt x="16990" y="10457"/>
                  </a:cubicBezTo>
                  <a:lnTo>
                    <a:pt x="5817" y="581"/>
                  </a:lnTo>
                  <a:cubicBezTo>
                    <a:pt x="5423" y="103"/>
                    <a:pt x="5001" y="0"/>
                    <a:pt x="4711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1891025" y="1740425"/>
              <a:ext cx="1991425" cy="2042700"/>
            </a:xfrm>
            <a:custGeom>
              <a:avLst/>
              <a:gdLst/>
              <a:ahLst/>
              <a:cxnLst/>
              <a:rect l="l" t="t" r="r" b="b"/>
              <a:pathLst>
                <a:path w="79657" h="81708" extrusionOk="0">
                  <a:moveTo>
                    <a:pt x="41987" y="7148"/>
                  </a:moveTo>
                  <a:cubicBezTo>
                    <a:pt x="46098" y="7148"/>
                    <a:pt x="53919" y="8426"/>
                    <a:pt x="56599" y="9165"/>
                  </a:cubicBezTo>
                  <a:cubicBezTo>
                    <a:pt x="57290" y="9395"/>
                    <a:pt x="57875" y="9856"/>
                    <a:pt x="58273" y="10483"/>
                  </a:cubicBezTo>
                  <a:cubicBezTo>
                    <a:pt x="59800" y="13078"/>
                    <a:pt x="62018" y="19627"/>
                    <a:pt x="62395" y="21845"/>
                  </a:cubicBezTo>
                  <a:cubicBezTo>
                    <a:pt x="62458" y="22284"/>
                    <a:pt x="62374" y="22849"/>
                    <a:pt x="61349" y="23833"/>
                  </a:cubicBezTo>
                  <a:cubicBezTo>
                    <a:pt x="59047" y="25862"/>
                    <a:pt x="53649" y="28624"/>
                    <a:pt x="51033" y="29189"/>
                  </a:cubicBezTo>
                  <a:cubicBezTo>
                    <a:pt x="50816" y="29221"/>
                    <a:pt x="50598" y="29238"/>
                    <a:pt x="50382" y="29238"/>
                  </a:cubicBezTo>
                  <a:cubicBezTo>
                    <a:pt x="50036" y="29238"/>
                    <a:pt x="49694" y="29195"/>
                    <a:pt x="49360" y="29105"/>
                  </a:cubicBezTo>
                  <a:cubicBezTo>
                    <a:pt x="46221" y="28248"/>
                    <a:pt x="39316" y="24105"/>
                    <a:pt x="36994" y="21259"/>
                  </a:cubicBezTo>
                  <a:cubicBezTo>
                    <a:pt x="36575" y="20882"/>
                    <a:pt x="36240" y="20422"/>
                    <a:pt x="36010" y="19920"/>
                  </a:cubicBezTo>
                  <a:cubicBezTo>
                    <a:pt x="35466" y="17995"/>
                    <a:pt x="37956" y="11592"/>
                    <a:pt x="39107" y="8789"/>
                  </a:cubicBezTo>
                  <a:cubicBezTo>
                    <a:pt x="39358" y="8140"/>
                    <a:pt x="39735" y="7324"/>
                    <a:pt x="40572" y="7219"/>
                  </a:cubicBezTo>
                  <a:cubicBezTo>
                    <a:pt x="40965" y="7170"/>
                    <a:pt x="41444" y="7148"/>
                    <a:pt x="41987" y="7148"/>
                  </a:cubicBezTo>
                  <a:close/>
                  <a:moveTo>
                    <a:pt x="11803" y="24030"/>
                  </a:moveTo>
                  <a:cubicBezTo>
                    <a:pt x="11858" y="24030"/>
                    <a:pt x="11913" y="24033"/>
                    <a:pt x="11969" y="24042"/>
                  </a:cubicBezTo>
                  <a:cubicBezTo>
                    <a:pt x="14333" y="24356"/>
                    <a:pt x="19794" y="26553"/>
                    <a:pt x="21719" y="28038"/>
                  </a:cubicBezTo>
                  <a:cubicBezTo>
                    <a:pt x="22347" y="28436"/>
                    <a:pt x="22807" y="29064"/>
                    <a:pt x="23017" y="29775"/>
                  </a:cubicBezTo>
                  <a:cubicBezTo>
                    <a:pt x="24042" y="35236"/>
                    <a:pt x="22305" y="41199"/>
                    <a:pt x="21719" y="43313"/>
                  </a:cubicBezTo>
                  <a:cubicBezTo>
                    <a:pt x="21719" y="43313"/>
                    <a:pt x="21615" y="44149"/>
                    <a:pt x="20150" y="45070"/>
                  </a:cubicBezTo>
                  <a:cubicBezTo>
                    <a:pt x="18267" y="46744"/>
                    <a:pt x="13287" y="49171"/>
                    <a:pt x="10881" y="49778"/>
                  </a:cubicBezTo>
                  <a:cubicBezTo>
                    <a:pt x="10739" y="49833"/>
                    <a:pt x="10590" y="49860"/>
                    <a:pt x="10441" y="49860"/>
                  </a:cubicBezTo>
                  <a:cubicBezTo>
                    <a:pt x="10085" y="49860"/>
                    <a:pt x="9730" y="49709"/>
                    <a:pt x="9479" y="49443"/>
                  </a:cubicBezTo>
                  <a:cubicBezTo>
                    <a:pt x="7847" y="47727"/>
                    <a:pt x="3662" y="41325"/>
                    <a:pt x="3014" y="38500"/>
                  </a:cubicBezTo>
                  <a:cubicBezTo>
                    <a:pt x="2951" y="38061"/>
                    <a:pt x="2972" y="37621"/>
                    <a:pt x="3076" y="37182"/>
                  </a:cubicBezTo>
                  <a:cubicBezTo>
                    <a:pt x="3893" y="34713"/>
                    <a:pt x="7868" y="27201"/>
                    <a:pt x="10400" y="24795"/>
                  </a:cubicBezTo>
                  <a:cubicBezTo>
                    <a:pt x="10400" y="24795"/>
                    <a:pt x="11038" y="24030"/>
                    <a:pt x="11803" y="24030"/>
                  </a:cubicBezTo>
                  <a:close/>
                  <a:moveTo>
                    <a:pt x="48817" y="44756"/>
                  </a:moveTo>
                  <a:cubicBezTo>
                    <a:pt x="49458" y="44756"/>
                    <a:pt x="50088" y="44940"/>
                    <a:pt x="50636" y="45300"/>
                  </a:cubicBezTo>
                  <a:cubicBezTo>
                    <a:pt x="53461" y="47204"/>
                    <a:pt x="58859" y="52289"/>
                    <a:pt x="60449" y="54486"/>
                  </a:cubicBezTo>
                  <a:cubicBezTo>
                    <a:pt x="60721" y="54883"/>
                    <a:pt x="60868" y="55344"/>
                    <a:pt x="60888" y="55804"/>
                  </a:cubicBezTo>
                  <a:cubicBezTo>
                    <a:pt x="60533" y="58566"/>
                    <a:pt x="56034" y="67961"/>
                    <a:pt x="53858" y="69969"/>
                  </a:cubicBezTo>
                  <a:cubicBezTo>
                    <a:pt x="53505" y="70224"/>
                    <a:pt x="53097" y="70369"/>
                    <a:pt x="52686" y="70369"/>
                  </a:cubicBezTo>
                  <a:cubicBezTo>
                    <a:pt x="52658" y="70369"/>
                    <a:pt x="52630" y="70368"/>
                    <a:pt x="52603" y="70367"/>
                  </a:cubicBezTo>
                  <a:cubicBezTo>
                    <a:pt x="49841" y="70304"/>
                    <a:pt x="41032" y="69551"/>
                    <a:pt x="38396" y="68316"/>
                  </a:cubicBezTo>
                  <a:cubicBezTo>
                    <a:pt x="37977" y="68128"/>
                    <a:pt x="37642" y="67793"/>
                    <a:pt x="37496" y="67354"/>
                  </a:cubicBezTo>
                  <a:cubicBezTo>
                    <a:pt x="36596" y="65094"/>
                    <a:pt x="34608" y="57499"/>
                    <a:pt x="34608" y="54109"/>
                  </a:cubicBezTo>
                  <a:cubicBezTo>
                    <a:pt x="34608" y="52833"/>
                    <a:pt x="35131" y="52352"/>
                    <a:pt x="35131" y="52352"/>
                  </a:cubicBezTo>
                  <a:cubicBezTo>
                    <a:pt x="36868" y="50427"/>
                    <a:pt x="44882" y="45698"/>
                    <a:pt x="48167" y="44819"/>
                  </a:cubicBezTo>
                  <a:cubicBezTo>
                    <a:pt x="48383" y="44777"/>
                    <a:pt x="48601" y="44756"/>
                    <a:pt x="48817" y="44756"/>
                  </a:cubicBezTo>
                  <a:close/>
                  <a:moveTo>
                    <a:pt x="40865" y="1"/>
                  </a:moveTo>
                  <a:cubicBezTo>
                    <a:pt x="36805" y="22"/>
                    <a:pt x="32767" y="628"/>
                    <a:pt x="28896" y="1800"/>
                  </a:cubicBezTo>
                  <a:lnTo>
                    <a:pt x="28896" y="3181"/>
                  </a:lnTo>
                  <a:lnTo>
                    <a:pt x="29001" y="3181"/>
                  </a:lnTo>
                  <a:cubicBezTo>
                    <a:pt x="29022" y="3746"/>
                    <a:pt x="28708" y="4290"/>
                    <a:pt x="28206" y="4604"/>
                  </a:cubicBezTo>
                  <a:lnTo>
                    <a:pt x="15568" y="11906"/>
                  </a:lnTo>
                  <a:cubicBezTo>
                    <a:pt x="15321" y="12012"/>
                    <a:pt x="15054" y="12065"/>
                    <a:pt x="14789" y="12065"/>
                  </a:cubicBezTo>
                  <a:cubicBezTo>
                    <a:pt x="14583" y="12065"/>
                    <a:pt x="14379" y="12033"/>
                    <a:pt x="14187" y="11969"/>
                  </a:cubicBezTo>
                  <a:lnTo>
                    <a:pt x="12576" y="11467"/>
                  </a:lnTo>
                  <a:cubicBezTo>
                    <a:pt x="5357" y="18372"/>
                    <a:pt x="942" y="27703"/>
                    <a:pt x="147" y="37642"/>
                  </a:cubicBezTo>
                  <a:lnTo>
                    <a:pt x="63" y="38981"/>
                  </a:lnTo>
                  <a:cubicBezTo>
                    <a:pt x="22" y="39609"/>
                    <a:pt x="1" y="40216"/>
                    <a:pt x="1" y="40844"/>
                  </a:cubicBezTo>
                  <a:cubicBezTo>
                    <a:pt x="1" y="49778"/>
                    <a:pt x="2930" y="58482"/>
                    <a:pt x="8370" y="65596"/>
                  </a:cubicBezTo>
                  <a:lnTo>
                    <a:pt x="8475" y="65554"/>
                  </a:lnTo>
                  <a:lnTo>
                    <a:pt x="12660" y="64613"/>
                  </a:lnTo>
                  <a:lnTo>
                    <a:pt x="12743" y="64592"/>
                  </a:lnTo>
                  <a:cubicBezTo>
                    <a:pt x="12743" y="64592"/>
                    <a:pt x="12875" y="64541"/>
                    <a:pt x="13078" y="64541"/>
                  </a:cubicBezTo>
                  <a:cubicBezTo>
                    <a:pt x="13362" y="64541"/>
                    <a:pt x="13785" y="64640"/>
                    <a:pt x="14187" y="65115"/>
                  </a:cubicBezTo>
                  <a:lnTo>
                    <a:pt x="25360" y="75012"/>
                  </a:lnTo>
                  <a:cubicBezTo>
                    <a:pt x="25360" y="75012"/>
                    <a:pt x="25820" y="75347"/>
                    <a:pt x="25779" y="76246"/>
                  </a:cubicBezTo>
                  <a:lnTo>
                    <a:pt x="25779" y="78736"/>
                  </a:lnTo>
                  <a:cubicBezTo>
                    <a:pt x="30570" y="80661"/>
                    <a:pt x="35696" y="81665"/>
                    <a:pt x="40865" y="81707"/>
                  </a:cubicBezTo>
                  <a:cubicBezTo>
                    <a:pt x="46158" y="81707"/>
                    <a:pt x="51410" y="80661"/>
                    <a:pt x="56306" y="78652"/>
                  </a:cubicBezTo>
                  <a:lnTo>
                    <a:pt x="57290" y="78234"/>
                  </a:lnTo>
                  <a:lnTo>
                    <a:pt x="57499" y="78150"/>
                  </a:lnTo>
                  <a:cubicBezTo>
                    <a:pt x="67040" y="73861"/>
                    <a:pt x="74761" y="66140"/>
                    <a:pt x="78778" y="56453"/>
                  </a:cubicBezTo>
                  <a:lnTo>
                    <a:pt x="78820" y="56327"/>
                  </a:lnTo>
                  <a:lnTo>
                    <a:pt x="78799" y="56285"/>
                  </a:lnTo>
                  <a:lnTo>
                    <a:pt x="78757" y="56264"/>
                  </a:lnTo>
                  <a:lnTo>
                    <a:pt x="78694" y="56243"/>
                  </a:lnTo>
                  <a:lnTo>
                    <a:pt x="78653" y="56181"/>
                  </a:lnTo>
                  <a:cubicBezTo>
                    <a:pt x="77334" y="55072"/>
                    <a:pt x="74363" y="52540"/>
                    <a:pt x="73150" y="51159"/>
                  </a:cubicBezTo>
                  <a:cubicBezTo>
                    <a:pt x="72815" y="50761"/>
                    <a:pt x="72585" y="50280"/>
                    <a:pt x="72501" y="49757"/>
                  </a:cubicBezTo>
                  <a:cubicBezTo>
                    <a:pt x="72166" y="46660"/>
                    <a:pt x="72961" y="36596"/>
                    <a:pt x="73547" y="34043"/>
                  </a:cubicBezTo>
                  <a:cubicBezTo>
                    <a:pt x="73736" y="33499"/>
                    <a:pt x="74049" y="32997"/>
                    <a:pt x="74426" y="32579"/>
                  </a:cubicBezTo>
                  <a:cubicBezTo>
                    <a:pt x="75807" y="31114"/>
                    <a:pt x="78527" y="29064"/>
                    <a:pt x="79657" y="28248"/>
                  </a:cubicBezTo>
                  <a:cubicBezTo>
                    <a:pt x="76581" y="18769"/>
                    <a:pt x="70137" y="10734"/>
                    <a:pt x="61558" y="5650"/>
                  </a:cubicBezTo>
                  <a:cubicBezTo>
                    <a:pt x="61558" y="5650"/>
                    <a:pt x="60784" y="5148"/>
                    <a:pt x="60177" y="4876"/>
                  </a:cubicBezTo>
                  <a:cubicBezTo>
                    <a:pt x="54235" y="1675"/>
                    <a:pt x="47602" y="1"/>
                    <a:pt x="40865" y="1"/>
                  </a:cubicBezTo>
                  <a:close/>
                </a:path>
              </a:pathLst>
            </a:custGeom>
            <a:solidFill>
              <a:srgbClr val="EB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1965300" y="2341150"/>
              <a:ext cx="518950" cy="645600"/>
            </a:xfrm>
            <a:custGeom>
              <a:avLst/>
              <a:gdLst/>
              <a:ahLst/>
              <a:cxnLst/>
              <a:rect l="l" t="t" r="r" b="b"/>
              <a:pathLst>
                <a:path w="20758" h="25824" extrusionOk="0">
                  <a:moveTo>
                    <a:pt x="8853" y="1"/>
                  </a:moveTo>
                  <a:cubicBezTo>
                    <a:pt x="8085" y="1"/>
                    <a:pt x="7429" y="766"/>
                    <a:pt x="7429" y="766"/>
                  </a:cubicBezTo>
                  <a:cubicBezTo>
                    <a:pt x="4897" y="3151"/>
                    <a:pt x="922" y="10684"/>
                    <a:pt x="105" y="13132"/>
                  </a:cubicBezTo>
                  <a:cubicBezTo>
                    <a:pt x="22" y="13571"/>
                    <a:pt x="1" y="14032"/>
                    <a:pt x="64" y="14471"/>
                  </a:cubicBezTo>
                  <a:cubicBezTo>
                    <a:pt x="712" y="17296"/>
                    <a:pt x="4897" y="23677"/>
                    <a:pt x="6529" y="25393"/>
                  </a:cubicBezTo>
                  <a:cubicBezTo>
                    <a:pt x="6775" y="25668"/>
                    <a:pt x="7121" y="25823"/>
                    <a:pt x="7471" y="25823"/>
                  </a:cubicBezTo>
                  <a:cubicBezTo>
                    <a:pt x="7626" y="25823"/>
                    <a:pt x="7783" y="25792"/>
                    <a:pt x="7931" y="25728"/>
                  </a:cubicBezTo>
                  <a:cubicBezTo>
                    <a:pt x="10337" y="25142"/>
                    <a:pt x="15317" y="22715"/>
                    <a:pt x="17200" y="21020"/>
                  </a:cubicBezTo>
                  <a:cubicBezTo>
                    <a:pt x="18581" y="19953"/>
                    <a:pt x="18769" y="19284"/>
                    <a:pt x="18769" y="19284"/>
                  </a:cubicBezTo>
                  <a:cubicBezTo>
                    <a:pt x="19334" y="17170"/>
                    <a:pt x="20757" y="11605"/>
                    <a:pt x="20067" y="5725"/>
                  </a:cubicBezTo>
                  <a:cubicBezTo>
                    <a:pt x="19857" y="5014"/>
                    <a:pt x="19397" y="4407"/>
                    <a:pt x="18769" y="4009"/>
                  </a:cubicBezTo>
                  <a:cubicBezTo>
                    <a:pt x="16844" y="2503"/>
                    <a:pt x="11383" y="306"/>
                    <a:pt x="9019" y="13"/>
                  </a:cubicBezTo>
                  <a:cubicBezTo>
                    <a:pt x="8963" y="4"/>
                    <a:pt x="8908" y="1"/>
                    <a:pt x="8853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3695175" y="2446600"/>
              <a:ext cx="241175" cy="702000"/>
            </a:xfrm>
            <a:custGeom>
              <a:avLst/>
              <a:gdLst/>
              <a:ahLst/>
              <a:cxnLst/>
              <a:rect l="l" t="t" r="r" b="b"/>
              <a:pathLst>
                <a:path w="9647" h="28080" extrusionOk="0">
                  <a:moveTo>
                    <a:pt x="7512" y="1"/>
                  </a:moveTo>
                  <a:cubicBezTo>
                    <a:pt x="6361" y="817"/>
                    <a:pt x="3641" y="2867"/>
                    <a:pt x="2281" y="4332"/>
                  </a:cubicBezTo>
                  <a:cubicBezTo>
                    <a:pt x="1883" y="4750"/>
                    <a:pt x="1570" y="5252"/>
                    <a:pt x="1381" y="5796"/>
                  </a:cubicBezTo>
                  <a:cubicBezTo>
                    <a:pt x="795" y="8349"/>
                    <a:pt x="0" y="18413"/>
                    <a:pt x="335" y="21510"/>
                  </a:cubicBezTo>
                  <a:cubicBezTo>
                    <a:pt x="419" y="22033"/>
                    <a:pt x="649" y="22514"/>
                    <a:pt x="984" y="22912"/>
                  </a:cubicBezTo>
                  <a:cubicBezTo>
                    <a:pt x="2197" y="24293"/>
                    <a:pt x="5168" y="26825"/>
                    <a:pt x="6487" y="27934"/>
                  </a:cubicBezTo>
                  <a:lnTo>
                    <a:pt x="6528" y="27996"/>
                  </a:lnTo>
                  <a:lnTo>
                    <a:pt x="6591" y="28017"/>
                  </a:lnTo>
                  <a:lnTo>
                    <a:pt x="6633" y="28038"/>
                  </a:lnTo>
                  <a:lnTo>
                    <a:pt x="6654" y="28080"/>
                  </a:lnTo>
                  <a:cubicBezTo>
                    <a:pt x="8642" y="23247"/>
                    <a:pt x="9646" y="18079"/>
                    <a:pt x="9625" y="12869"/>
                  </a:cubicBezTo>
                  <a:cubicBezTo>
                    <a:pt x="9625" y="8579"/>
                    <a:pt x="8956" y="4332"/>
                    <a:pt x="7637" y="273"/>
                  </a:cubicBezTo>
                  <a:lnTo>
                    <a:pt x="7512" y="1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2756225" y="2859300"/>
              <a:ext cx="657025" cy="640350"/>
            </a:xfrm>
            <a:custGeom>
              <a:avLst/>
              <a:gdLst/>
              <a:ahLst/>
              <a:cxnLst/>
              <a:rect l="l" t="t" r="r" b="b"/>
              <a:pathLst>
                <a:path w="26281" h="25614" extrusionOk="0">
                  <a:moveTo>
                    <a:pt x="14209" y="1"/>
                  </a:moveTo>
                  <a:cubicBezTo>
                    <a:pt x="13993" y="1"/>
                    <a:pt x="13775" y="22"/>
                    <a:pt x="13559" y="64"/>
                  </a:cubicBezTo>
                  <a:cubicBezTo>
                    <a:pt x="10253" y="943"/>
                    <a:pt x="2260" y="5672"/>
                    <a:pt x="523" y="7597"/>
                  </a:cubicBezTo>
                  <a:cubicBezTo>
                    <a:pt x="523" y="7597"/>
                    <a:pt x="0" y="8078"/>
                    <a:pt x="0" y="9354"/>
                  </a:cubicBezTo>
                  <a:cubicBezTo>
                    <a:pt x="0" y="12744"/>
                    <a:pt x="1988" y="20339"/>
                    <a:pt x="2888" y="22599"/>
                  </a:cubicBezTo>
                  <a:cubicBezTo>
                    <a:pt x="3034" y="23038"/>
                    <a:pt x="3369" y="23373"/>
                    <a:pt x="3788" y="23561"/>
                  </a:cubicBezTo>
                  <a:cubicBezTo>
                    <a:pt x="6424" y="24796"/>
                    <a:pt x="15233" y="25549"/>
                    <a:pt x="17974" y="25612"/>
                  </a:cubicBezTo>
                  <a:cubicBezTo>
                    <a:pt x="18003" y="25613"/>
                    <a:pt x="18032" y="25614"/>
                    <a:pt x="18060" y="25614"/>
                  </a:cubicBezTo>
                  <a:cubicBezTo>
                    <a:pt x="18489" y="25614"/>
                    <a:pt x="18896" y="25469"/>
                    <a:pt x="19229" y="25214"/>
                  </a:cubicBezTo>
                  <a:cubicBezTo>
                    <a:pt x="21426" y="23206"/>
                    <a:pt x="25925" y="13811"/>
                    <a:pt x="26280" y="11049"/>
                  </a:cubicBezTo>
                  <a:cubicBezTo>
                    <a:pt x="26260" y="10589"/>
                    <a:pt x="26113" y="10128"/>
                    <a:pt x="25841" y="9731"/>
                  </a:cubicBezTo>
                  <a:cubicBezTo>
                    <a:pt x="24251" y="7534"/>
                    <a:pt x="18853" y="2449"/>
                    <a:pt x="16028" y="545"/>
                  </a:cubicBezTo>
                  <a:cubicBezTo>
                    <a:pt x="15480" y="185"/>
                    <a:pt x="14850" y="1"/>
                    <a:pt x="14209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2202275" y="1785425"/>
              <a:ext cx="411175" cy="256600"/>
            </a:xfrm>
            <a:custGeom>
              <a:avLst/>
              <a:gdLst/>
              <a:ahLst/>
              <a:cxnLst/>
              <a:rect l="l" t="t" r="r" b="b"/>
              <a:pathLst>
                <a:path w="16447" h="10264" extrusionOk="0">
                  <a:moveTo>
                    <a:pt x="16425" y="0"/>
                  </a:moveTo>
                  <a:cubicBezTo>
                    <a:pt x="10274" y="1862"/>
                    <a:pt x="4624" y="5189"/>
                    <a:pt x="0" y="9667"/>
                  </a:cubicBezTo>
                  <a:lnTo>
                    <a:pt x="1611" y="10169"/>
                  </a:lnTo>
                  <a:cubicBezTo>
                    <a:pt x="1808" y="10231"/>
                    <a:pt x="2008" y="10263"/>
                    <a:pt x="2206" y="10263"/>
                  </a:cubicBezTo>
                  <a:cubicBezTo>
                    <a:pt x="2474" y="10263"/>
                    <a:pt x="2740" y="10205"/>
                    <a:pt x="2992" y="10085"/>
                  </a:cubicBezTo>
                  <a:lnTo>
                    <a:pt x="15651" y="2783"/>
                  </a:lnTo>
                  <a:cubicBezTo>
                    <a:pt x="16153" y="2490"/>
                    <a:pt x="16446" y="1946"/>
                    <a:pt x="16425" y="1360"/>
                  </a:cubicBezTo>
                  <a:lnTo>
                    <a:pt x="16425" y="0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2777675" y="1919475"/>
              <a:ext cx="674800" cy="551950"/>
            </a:xfrm>
            <a:custGeom>
              <a:avLst/>
              <a:gdLst/>
              <a:ahLst/>
              <a:cxnLst/>
              <a:rect l="l" t="t" r="r" b="b"/>
              <a:pathLst>
                <a:path w="26992" h="22078" extrusionOk="0">
                  <a:moveTo>
                    <a:pt x="6611" y="0"/>
                  </a:moveTo>
                  <a:cubicBezTo>
                    <a:pt x="6039" y="0"/>
                    <a:pt x="5537" y="25"/>
                    <a:pt x="5127" y="78"/>
                  </a:cubicBezTo>
                  <a:cubicBezTo>
                    <a:pt x="4290" y="162"/>
                    <a:pt x="3913" y="999"/>
                    <a:pt x="3641" y="1627"/>
                  </a:cubicBezTo>
                  <a:cubicBezTo>
                    <a:pt x="2490" y="4430"/>
                    <a:pt x="0" y="10833"/>
                    <a:pt x="544" y="12758"/>
                  </a:cubicBezTo>
                  <a:cubicBezTo>
                    <a:pt x="774" y="13260"/>
                    <a:pt x="1109" y="13720"/>
                    <a:pt x="1528" y="14118"/>
                  </a:cubicBezTo>
                  <a:cubicBezTo>
                    <a:pt x="3871" y="16943"/>
                    <a:pt x="10755" y="21086"/>
                    <a:pt x="13914" y="21964"/>
                  </a:cubicBezTo>
                  <a:cubicBezTo>
                    <a:pt x="14241" y="22040"/>
                    <a:pt x="14575" y="22077"/>
                    <a:pt x="14907" y="22077"/>
                  </a:cubicBezTo>
                  <a:cubicBezTo>
                    <a:pt x="15129" y="22077"/>
                    <a:pt x="15350" y="22061"/>
                    <a:pt x="15567" y="22027"/>
                  </a:cubicBezTo>
                  <a:cubicBezTo>
                    <a:pt x="18183" y="21462"/>
                    <a:pt x="23581" y="18700"/>
                    <a:pt x="25904" y="16671"/>
                  </a:cubicBezTo>
                  <a:cubicBezTo>
                    <a:pt x="26908" y="15687"/>
                    <a:pt x="26992" y="15122"/>
                    <a:pt x="26950" y="14683"/>
                  </a:cubicBezTo>
                  <a:cubicBezTo>
                    <a:pt x="26573" y="12465"/>
                    <a:pt x="24355" y="5916"/>
                    <a:pt x="22807" y="3321"/>
                  </a:cubicBezTo>
                  <a:cubicBezTo>
                    <a:pt x="22430" y="2715"/>
                    <a:pt x="21845" y="2233"/>
                    <a:pt x="21154" y="2003"/>
                  </a:cubicBezTo>
                  <a:cubicBezTo>
                    <a:pt x="18471" y="1268"/>
                    <a:pt x="10736" y="0"/>
                    <a:pt x="6611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2100800" y="1882175"/>
              <a:ext cx="1835550" cy="1900750"/>
            </a:xfrm>
            <a:custGeom>
              <a:avLst/>
              <a:gdLst/>
              <a:ahLst/>
              <a:cxnLst/>
              <a:rect l="l" t="t" r="r" b="b"/>
              <a:pathLst>
                <a:path w="73422" h="76030" extrusionOk="0">
                  <a:moveTo>
                    <a:pt x="53188" y="1"/>
                  </a:moveTo>
                  <a:lnTo>
                    <a:pt x="53188" y="1"/>
                  </a:lnTo>
                  <a:cubicBezTo>
                    <a:pt x="69383" y="18497"/>
                    <a:pt x="68818" y="41681"/>
                    <a:pt x="56578" y="56369"/>
                  </a:cubicBezTo>
                  <a:cubicBezTo>
                    <a:pt x="50346" y="63822"/>
                    <a:pt x="40244" y="67792"/>
                    <a:pt x="28789" y="67792"/>
                  </a:cubicBezTo>
                  <a:cubicBezTo>
                    <a:pt x="19629" y="67792"/>
                    <a:pt x="9604" y="65253"/>
                    <a:pt x="0" y="59926"/>
                  </a:cubicBezTo>
                  <a:lnTo>
                    <a:pt x="0" y="59926"/>
                  </a:lnTo>
                  <a:cubicBezTo>
                    <a:pt x="0" y="59927"/>
                    <a:pt x="10588" y="70388"/>
                    <a:pt x="17429" y="73066"/>
                  </a:cubicBezTo>
                  <a:cubicBezTo>
                    <a:pt x="22294" y="75041"/>
                    <a:pt x="27442" y="76030"/>
                    <a:pt x="32587" y="76030"/>
                  </a:cubicBezTo>
                  <a:cubicBezTo>
                    <a:pt x="37799" y="76030"/>
                    <a:pt x="43008" y="75015"/>
                    <a:pt x="47915" y="72982"/>
                  </a:cubicBezTo>
                  <a:lnTo>
                    <a:pt x="48899" y="72564"/>
                  </a:lnTo>
                  <a:lnTo>
                    <a:pt x="49129" y="72480"/>
                  </a:lnTo>
                  <a:cubicBezTo>
                    <a:pt x="58670" y="68191"/>
                    <a:pt x="66391" y="60470"/>
                    <a:pt x="70387" y="50803"/>
                  </a:cubicBezTo>
                  <a:lnTo>
                    <a:pt x="70450" y="50657"/>
                  </a:lnTo>
                  <a:cubicBezTo>
                    <a:pt x="72417" y="45824"/>
                    <a:pt x="73421" y="40656"/>
                    <a:pt x="73400" y="35446"/>
                  </a:cubicBezTo>
                  <a:cubicBezTo>
                    <a:pt x="73400" y="31177"/>
                    <a:pt x="72731" y="26909"/>
                    <a:pt x="71412" y="22850"/>
                  </a:cubicBezTo>
                  <a:lnTo>
                    <a:pt x="71287" y="22598"/>
                  </a:lnTo>
                  <a:cubicBezTo>
                    <a:pt x="68190" y="13099"/>
                    <a:pt x="61767" y="5085"/>
                    <a:pt x="53188" y="1"/>
                  </a:cubicBezTo>
                  <a:close/>
                </a:path>
              </a:pathLst>
            </a:custGeom>
            <a:solidFill>
              <a:srgbClr val="002A4C">
                <a:alpha val="4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28"/>
          <p:cNvGrpSpPr/>
          <p:nvPr/>
        </p:nvGrpSpPr>
        <p:grpSpPr>
          <a:xfrm>
            <a:off x="5527003" y="1371281"/>
            <a:ext cx="925211" cy="989910"/>
            <a:chOff x="2237325" y="1109050"/>
            <a:chExt cx="3609875" cy="3862310"/>
          </a:xfrm>
        </p:grpSpPr>
        <p:sp>
          <p:nvSpPr>
            <p:cNvPr id="405" name="Google Shape;405;p28"/>
            <p:cNvSpPr/>
            <p:nvPr/>
          </p:nvSpPr>
          <p:spPr>
            <a:xfrm>
              <a:off x="2242025" y="1109050"/>
              <a:ext cx="3600450" cy="3600475"/>
            </a:xfrm>
            <a:custGeom>
              <a:avLst/>
              <a:gdLst/>
              <a:ahLst/>
              <a:cxnLst/>
              <a:rect l="l" t="t" r="r" b="b"/>
              <a:pathLst>
                <a:path w="144018" h="144019" extrusionOk="0">
                  <a:moveTo>
                    <a:pt x="72020" y="1"/>
                  </a:moveTo>
                  <a:cubicBezTo>
                    <a:pt x="32244" y="1"/>
                    <a:pt x="0" y="32244"/>
                    <a:pt x="0" y="71999"/>
                  </a:cubicBezTo>
                  <a:cubicBezTo>
                    <a:pt x="0" y="111775"/>
                    <a:pt x="32244" y="144018"/>
                    <a:pt x="72020" y="144018"/>
                  </a:cubicBezTo>
                  <a:cubicBezTo>
                    <a:pt x="111774" y="144018"/>
                    <a:pt x="144018" y="111775"/>
                    <a:pt x="144018" y="71999"/>
                  </a:cubicBezTo>
                  <a:cubicBezTo>
                    <a:pt x="144018" y="32244"/>
                    <a:pt x="111774" y="1"/>
                    <a:pt x="72020" y="1"/>
                  </a:cubicBez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2237325" y="1128483"/>
              <a:ext cx="3609875" cy="2176600"/>
            </a:xfrm>
            <a:custGeom>
              <a:avLst/>
              <a:gdLst/>
              <a:ahLst/>
              <a:cxnLst/>
              <a:rect l="l" t="t" r="r" b="b"/>
              <a:pathLst>
                <a:path w="144395" h="87064" extrusionOk="0">
                  <a:moveTo>
                    <a:pt x="84636" y="0"/>
                  </a:moveTo>
                  <a:lnTo>
                    <a:pt x="53293" y="65972"/>
                  </a:lnTo>
                  <a:lnTo>
                    <a:pt x="188" y="65972"/>
                  </a:lnTo>
                  <a:cubicBezTo>
                    <a:pt x="63" y="67667"/>
                    <a:pt x="0" y="69404"/>
                    <a:pt x="0" y="71140"/>
                  </a:cubicBezTo>
                  <a:cubicBezTo>
                    <a:pt x="0" y="76497"/>
                    <a:pt x="607" y="81832"/>
                    <a:pt x="1779" y="87063"/>
                  </a:cubicBezTo>
                  <a:lnTo>
                    <a:pt x="142636" y="87063"/>
                  </a:lnTo>
                  <a:cubicBezTo>
                    <a:pt x="143808" y="81832"/>
                    <a:pt x="144394" y="76497"/>
                    <a:pt x="144394" y="71119"/>
                  </a:cubicBezTo>
                  <a:cubicBezTo>
                    <a:pt x="144394" y="69404"/>
                    <a:pt x="144331" y="67667"/>
                    <a:pt x="144206" y="65972"/>
                  </a:cubicBezTo>
                  <a:lnTo>
                    <a:pt x="74405" y="65972"/>
                  </a:lnTo>
                  <a:lnTo>
                    <a:pt x="102965" y="5817"/>
                  </a:lnTo>
                  <a:cubicBezTo>
                    <a:pt x="97149" y="3055"/>
                    <a:pt x="90976" y="1109"/>
                    <a:pt x="84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4791050" y="4003850"/>
              <a:ext cx="213950" cy="408550"/>
            </a:xfrm>
            <a:custGeom>
              <a:avLst/>
              <a:gdLst/>
              <a:ahLst/>
              <a:cxnLst/>
              <a:rect l="l" t="t" r="r" b="b"/>
              <a:pathLst>
                <a:path w="8558" h="16342" extrusionOk="0">
                  <a:moveTo>
                    <a:pt x="0" y="0"/>
                  </a:moveTo>
                  <a:lnTo>
                    <a:pt x="0" y="16341"/>
                  </a:lnTo>
                  <a:cubicBezTo>
                    <a:pt x="4269" y="11759"/>
                    <a:pt x="7240" y="6110"/>
                    <a:pt x="8558" y="0"/>
                  </a:cubicBez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4280500" y="4003850"/>
              <a:ext cx="467150" cy="467125"/>
            </a:xfrm>
            <a:custGeom>
              <a:avLst/>
              <a:gdLst/>
              <a:ahLst/>
              <a:cxnLst/>
              <a:rect l="l" t="t" r="r" b="b"/>
              <a:pathLst>
                <a:path w="18686" h="18685" extrusionOk="0">
                  <a:moveTo>
                    <a:pt x="1" y="0"/>
                  </a:moveTo>
                  <a:lnTo>
                    <a:pt x="1" y="18685"/>
                  </a:lnTo>
                  <a:lnTo>
                    <a:pt x="18686" y="18685"/>
                  </a:lnTo>
                  <a:lnTo>
                    <a:pt x="18686" y="18204"/>
                  </a:lnTo>
                  <a:lnTo>
                    <a:pt x="18686" y="0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3072175" y="4003850"/>
              <a:ext cx="135500" cy="215000"/>
            </a:xfrm>
            <a:custGeom>
              <a:avLst/>
              <a:gdLst/>
              <a:ahLst/>
              <a:cxnLst/>
              <a:rect l="l" t="t" r="r" b="b"/>
              <a:pathLst>
                <a:path w="5420" h="8600" extrusionOk="0">
                  <a:moveTo>
                    <a:pt x="0" y="0"/>
                  </a:moveTo>
                  <a:cubicBezTo>
                    <a:pt x="1507" y="3034"/>
                    <a:pt x="3327" y="5921"/>
                    <a:pt x="5419" y="8600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3259950" y="4003850"/>
              <a:ext cx="467150" cy="467125"/>
            </a:xfrm>
            <a:custGeom>
              <a:avLst/>
              <a:gdLst/>
              <a:ahLst/>
              <a:cxnLst/>
              <a:rect l="l" t="t" r="r" b="b"/>
              <a:pathLst>
                <a:path w="18686" h="18685" extrusionOk="0">
                  <a:moveTo>
                    <a:pt x="1" y="0"/>
                  </a:moveTo>
                  <a:lnTo>
                    <a:pt x="1" y="10839"/>
                  </a:lnTo>
                  <a:cubicBezTo>
                    <a:pt x="691" y="11634"/>
                    <a:pt x="1424" y="12429"/>
                    <a:pt x="2198" y="13182"/>
                  </a:cubicBezTo>
                  <a:cubicBezTo>
                    <a:pt x="4206" y="15191"/>
                    <a:pt x="6383" y="17032"/>
                    <a:pt x="8705" y="18685"/>
                  </a:cubicBezTo>
                  <a:lnTo>
                    <a:pt x="18686" y="18685"/>
                  </a:lnTo>
                  <a:lnTo>
                    <a:pt x="18686" y="0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3547650" y="4514375"/>
              <a:ext cx="179450" cy="90525"/>
            </a:xfrm>
            <a:custGeom>
              <a:avLst/>
              <a:gdLst/>
              <a:ahLst/>
              <a:cxnLst/>
              <a:rect l="l" t="t" r="r" b="b"/>
              <a:pathLst>
                <a:path w="7178" h="3621" extrusionOk="0">
                  <a:moveTo>
                    <a:pt x="1" y="1"/>
                  </a:moveTo>
                  <a:cubicBezTo>
                    <a:pt x="2281" y="1402"/>
                    <a:pt x="4688" y="2616"/>
                    <a:pt x="7178" y="3620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3769975" y="4514375"/>
              <a:ext cx="467675" cy="171550"/>
            </a:xfrm>
            <a:custGeom>
              <a:avLst/>
              <a:gdLst/>
              <a:ahLst/>
              <a:cxnLst/>
              <a:rect l="l" t="t" r="r" b="b"/>
              <a:pathLst>
                <a:path w="18707" h="6862" extrusionOk="0">
                  <a:moveTo>
                    <a:pt x="0" y="1"/>
                  </a:moveTo>
                  <a:lnTo>
                    <a:pt x="0" y="4311"/>
                  </a:lnTo>
                  <a:cubicBezTo>
                    <a:pt x="4713" y="6008"/>
                    <a:pt x="9672" y="6862"/>
                    <a:pt x="14664" y="6862"/>
                  </a:cubicBezTo>
                  <a:cubicBezTo>
                    <a:pt x="16010" y="6862"/>
                    <a:pt x="17359" y="6800"/>
                    <a:pt x="18706" y="6675"/>
                  </a:cubicBezTo>
                  <a:lnTo>
                    <a:pt x="18706" y="1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4280500" y="4514375"/>
              <a:ext cx="396000" cy="160625"/>
            </a:xfrm>
            <a:custGeom>
              <a:avLst/>
              <a:gdLst/>
              <a:ahLst/>
              <a:cxnLst/>
              <a:rect l="l" t="t" r="r" b="b"/>
              <a:pathLst>
                <a:path w="15840" h="6425" extrusionOk="0">
                  <a:moveTo>
                    <a:pt x="1" y="1"/>
                  </a:moveTo>
                  <a:lnTo>
                    <a:pt x="1" y="6424"/>
                  </a:lnTo>
                  <a:cubicBezTo>
                    <a:pt x="5734" y="5608"/>
                    <a:pt x="11174" y="3411"/>
                    <a:pt x="15840" y="1"/>
                  </a:cubicBez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3769975" y="4003850"/>
              <a:ext cx="467675" cy="467125"/>
            </a:xfrm>
            <a:custGeom>
              <a:avLst/>
              <a:gdLst/>
              <a:ahLst/>
              <a:cxnLst/>
              <a:rect l="l" t="t" r="r" b="b"/>
              <a:pathLst>
                <a:path w="18707" h="18685" extrusionOk="0">
                  <a:moveTo>
                    <a:pt x="0" y="0"/>
                  </a:moveTo>
                  <a:lnTo>
                    <a:pt x="0" y="18685"/>
                  </a:lnTo>
                  <a:lnTo>
                    <a:pt x="18706" y="18685"/>
                  </a:lnTo>
                  <a:lnTo>
                    <a:pt x="18706" y="0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01347" y="2519834"/>
              <a:ext cx="2147790" cy="2176448"/>
            </a:xfrm>
            <a:custGeom>
              <a:avLst/>
              <a:gdLst/>
              <a:ahLst/>
              <a:cxnLst/>
              <a:rect l="l" t="t" r="r" b="b"/>
              <a:pathLst>
                <a:path w="81541" h="82629" extrusionOk="0">
                  <a:moveTo>
                    <a:pt x="50385" y="14333"/>
                  </a:moveTo>
                  <a:lnTo>
                    <a:pt x="50385" y="33018"/>
                  </a:lnTo>
                  <a:lnTo>
                    <a:pt x="31679" y="33018"/>
                  </a:lnTo>
                  <a:lnTo>
                    <a:pt x="31679" y="14333"/>
                  </a:lnTo>
                  <a:close/>
                  <a:moveTo>
                    <a:pt x="29964" y="14668"/>
                  </a:moveTo>
                  <a:lnTo>
                    <a:pt x="29964" y="33353"/>
                  </a:lnTo>
                  <a:lnTo>
                    <a:pt x="11279" y="33353"/>
                  </a:lnTo>
                  <a:lnTo>
                    <a:pt x="11279" y="14668"/>
                  </a:lnTo>
                  <a:close/>
                  <a:moveTo>
                    <a:pt x="29964" y="35090"/>
                  </a:moveTo>
                  <a:lnTo>
                    <a:pt x="29964" y="53774"/>
                  </a:lnTo>
                  <a:lnTo>
                    <a:pt x="11279" y="53774"/>
                  </a:lnTo>
                  <a:lnTo>
                    <a:pt x="11279" y="35090"/>
                  </a:lnTo>
                  <a:close/>
                  <a:moveTo>
                    <a:pt x="50385" y="35090"/>
                  </a:moveTo>
                  <a:lnTo>
                    <a:pt x="50385" y="53774"/>
                  </a:lnTo>
                  <a:lnTo>
                    <a:pt x="31679" y="53774"/>
                  </a:lnTo>
                  <a:lnTo>
                    <a:pt x="31679" y="35090"/>
                  </a:lnTo>
                  <a:close/>
                  <a:moveTo>
                    <a:pt x="70786" y="35090"/>
                  </a:moveTo>
                  <a:lnTo>
                    <a:pt x="70786" y="53774"/>
                  </a:lnTo>
                  <a:lnTo>
                    <a:pt x="52101" y="53774"/>
                  </a:lnTo>
                  <a:lnTo>
                    <a:pt x="52101" y="35090"/>
                  </a:lnTo>
                  <a:close/>
                  <a:moveTo>
                    <a:pt x="50385" y="55511"/>
                  </a:moveTo>
                  <a:lnTo>
                    <a:pt x="50385" y="74196"/>
                  </a:lnTo>
                  <a:lnTo>
                    <a:pt x="31679" y="74196"/>
                  </a:lnTo>
                  <a:lnTo>
                    <a:pt x="31679" y="55511"/>
                  </a:lnTo>
                  <a:close/>
                  <a:moveTo>
                    <a:pt x="31679" y="1"/>
                  </a:moveTo>
                  <a:cubicBezTo>
                    <a:pt x="31114" y="43"/>
                    <a:pt x="30529" y="126"/>
                    <a:pt x="29964" y="189"/>
                  </a:cubicBezTo>
                  <a:lnTo>
                    <a:pt x="29964" y="12618"/>
                  </a:lnTo>
                  <a:lnTo>
                    <a:pt x="11279" y="12618"/>
                  </a:lnTo>
                  <a:lnTo>
                    <a:pt x="11279" y="8684"/>
                  </a:lnTo>
                  <a:cubicBezTo>
                    <a:pt x="10672" y="9207"/>
                    <a:pt x="10107" y="9730"/>
                    <a:pt x="9542" y="10295"/>
                  </a:cubicBezTo>
                  <a:lnTo>
                    <a:pt x="9542" y="12618"/>
                  </a:lnTo>
                  <a:lnTo>
                    <a:pt x="7450" y="12618"/>
                  </a:lnTo>
                  <a:cubicBezTo>
                    <a:pt x="6989" y="13183"/>
                    <a:pt x="6550" y="13748"/>
                    <a:pt x="6132" y="14333"/>
                  </a:cubicBezTo>
                  <a:lnTo>
                    <a:pt x="9542" y="14333"/>
                  </a:lnTo>
                  <a:lnTo>
                    <a:pt x="9542" y="33353"/>
                  </a:lnTo>
                  <a:lnTo>
                    <a:pt x="64" y="33353"/>
                  </a:lnTo>
                  <a:cubicBezTo>
                    <a:pt x="22" y="33939"/>
                    <a:pt x="1" y="34504"/>
                    <a:pt x="1" y="35090"/>
                  </a:cubicBezTo>
                  <a:lnTo>
                    <a:pt x="9542" y="35090"/>
                  </a:lnTo>
                  <a:lnTo>
                    <a:pt x="9542" y="53774"/>
                  </a:lnTo>
                  <a:lnTo>
                    <a:pt x="3621" y="53774"/>
                  </a:lnTo>
                  <a:cubicBezTo>
                    <a:pt x="3872" y="54360"/>
                    <a:pt x="4144" y="54925"/>
                    <a:pt x="4437" y="55511"/>
                  </a:cubicBezTo>
                  <a:lnTo>
                    <a:pt x="9542" y="55511"/>
                  </a:lnTo>
                  <a:lnTo>
                    <a:pt x="9542" y="63609"/>
                  </a:lnTo>
                  <a:cubicBezTo>
                    <a:pt x="10086" y="64299"/>
                    <a:pt x="10672" y="65010"/>
                    <a:pt x="11279" y="65701"/>
                  </a:cubicBezTo>
                  <a:lnTo>
                    <a:pt x="11279" y="55511"/>
                  </a:lnTo>
                  <a:lnTo>
                    <a:pt x="29964" y="55511"/>
                  </a:lnTo>
                  <a:lnTo>
                    <a:pt x="29964" y="74196"/>
                  </a:lnTo>
                  <a:lnTo>
                    <a:pt x="20590" y="74196"/>
                  </a:lnTo>
                  <a:cubicBezTo>
                    <a:pt x="21448" y="74803"/>
                    <a:pt x="22326" y="75389"/>
                    <a:pt x="23205" y="75933"/>
                  </a:cubicBezTo>
                  <a:lnTo>
                    <a:pt x="29964" y="75933"/>
                  </a:lnTo>
                  <a:lnTo>
                    <a:pt x="29964" y="79322"/>
                  </a:lnTo>
                  <a:cubicBezTo>
                    <a:pt x="30529" y="79552"/>
                    <a:pt x="31114" y="79762"/>
                    <a:pt x="31679" y="79971"/>
                  </a:cubicBezTo>
                  <a:lnTo>
                    <a:pt x="31679" y="75933"/>
                  </a:lnTo>
                  <a:lnTo>
                    <a:pt x="50385" y="75933"/>
                  </a:lnTo>
                  <a:lnTo>
                    <a:pt x="50385" y="82628"/>
                  </a:lnTo>
                  <a:cubicBezTo>
                    <a:pt x="50950" y="82565"/>
                    <a:pt x="51557" y="82482"/>
                    <a:pt x="52122" y="82398"/>
                  </a:cubicBezTo>
                  <a:lnTo>
                    <a:pt x="52122" y="75933"/>
                  </a:lnTo>
                  <a:lnTo>
                    <a:pt x="68003" y="75933"/>
                  </a:lnTo>
                  <a:cubicBezTo>
                    <a:pt x="68777" y="75389"/>
                    <a:pt x="70283" y="74196"/>
                    <a:pt x="70283" y="74196"/>
                  </a:cubicBezTo>
                  <a:lnTo>
                    <a:pt x="52101" y="74196"/>
                  </a:lnTo>
                  <a:lnTo>
                    <a:pt x="52101" y="55511"/>
                  </a:lnTo>
                  <a:lnTo>
                    <a:pt x="70786" y="55511"/>
                  </a:lnTo>
                  <a:lnTo>
                    <a:pt x="70786" y="73652"/>
                  </a:lnTo>
                  <a:cubicBezTo>
                    <a:pt x="71141" y="73317"/>
                    <a:pt x="71518" y="72961"/>
                    <a:pt x="71874" y="72606"/>
                  </a:cubicBezTo>
                  <a:cubicBezTo>
                    <a:pt x="72125" y="72376"/>
                    <a:pt x="72334" y="72104"/>
                    <a:pt x="72522" y="71811"/>
                  </a:cubicBezTo>
                  <a:lnTo>
                    <a:pt x="72522" y="55511"/>
                  </a:lnTo>
                  <a:lnTo>
                    <a:pt x="81185" y="55511"/>
                  </a:lnTo>
                  <a:cubicBezTo>
                    <a:pt x="81310" y="54862"/>
                    <a:pt x="81436" y="54256"/>
                    <a:pt x="81540" y="53774"/>
                  </a:cubicBezTo>
                  <a:lnTo>
                    <a:pt x="72522" y="53774"/>
                  </a:lnTo>
                  <a:lnTo>
                    <a:pt x="72522" y="35090"/>
                  </a:lnTo>
                  <a:lnTo>
                    <a:pt x="80369" y="35090"/>
                  </a:lnTo>
                  <a:cubicBezTo>
                    <a:pt x="80243" y="34504"/>
                    <a:pt x="80055" y="33918"/>
                    <a:pt x="79804" y="33353"/>
                  </a:cubicBezTo>
                  <a:lnTo>
                    <a:pt x="72522" y="33353"/>
                  </a:lnTo>
                  <a:lnTo>
                    <a:pt x="72522" y="19564"/>
                  </a:lnTo>
                  <a:cubicBezTo>
                    <a:pt x="72041" y="18790"/>
                    <a:pt x="70786" y="17263"/>
                    <a:pt x="70786" y="17263"/>
                  </a:cubicBezTo>
                  <a:lnTo>
                    <a:pt x="70786" y="33018"/>
                  </a:lnTo>
                  <a:lnTo>
                    <a:pt x="52101" y="33018"/>
                  </a:lnTo>
                  <a:lnTo>
                    <a:pt x="52101" y="14333"/>
                  </a:lnTo>
                  <a:lnTo>
                    <a:pt x="67312" y="14333"/>
                  </a:lnTo>
                  <a:cubicBezTo>
                    <a:pt x="66726" y="13727"/>
                    <a:pt x="66120" y="13162"/>
                    <a:pt x="65534" y="12597"/>
                  </a:cubicBezTo>
                  <a:lnTo>
                    <a:pt x="52101" y="12597"/>
                  </a:lnTo>
                  <a:lnTo>
                    <a:pt x="52101" y="3495"/>
                  </a:lnTo>
                  <a:cubicBezTo>
                    <a:pt x="51536" y="3223"/>
                    <a:pt x="50929" y="2993"/>
                    <a:pt x="50385" y="2763"/>
                  </a:cubicBezTo>
                  <a:lnTo>
                    <a:pt x="50385" y="12952"/>
                  </a:lnTo>
                  <a:lnTo>
                    <a:pt x="31679" y="12618"/>
                  </a:lnTo>
                  <a:lnTo>
                    <a:pt x="31679" y="1"/>
                  </a:lnTo>
                  <a:close/>
                </a:path>
              </a:pathLst>
            </a:custGeom>
            <a:solidFill>
              <a:srgbClr val="F76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2496250" y="2152625"/>
              <a:ext cx="2882775" cy="2818675"/>
            </a:xfrm>
            <a:custGeom>
              <a:avLst/>
              <a:gdLst/>
              <a:ahLst/>
              <a:cxnLst/>
              <a:rect l="l" t="t" r="r" b="b"/>
              <a:pathLst>
                <a:path w="115311" h="112747" extrusionOk="0">
                  <a:moveTo>
                    <a:pt x="6633" y="6633"/>
                  </a:moveTo>
                  <a:lnTo>
                    <a:pt x="26364" y="11906"/>
                  </a:lnTo>
                  <a:lnTo>
                    <a:pt x="11906" y="26364"/>
                  </a:lnTo>
                  <a:lnTo>
                    <a:pt x="6633" y="6633"/>
                  </a:lnTo>
                  <a:close/>
                  <a:moveTo>
                    <a:pt x="54221" y="18561"/>
                  </a:moveTo>
                  <a:cubicBezTo>
                    <a:pt x="59451" y="18561"/>
                    <a:pt x="64654" y="19511"/>
                    <a:pt x="69571" y="21363"/>
                  </a:cubicBezTo>
                  <a:cubicBezTo>
                    <a:pt x="70199" y="21594"/>
                    <a:pt x="70806" y="21845"/>
                    <a:pt x="71413" y="22096"/>
                  </a:cubicBezTo>
                  <a:cubicBezTo>
                    <a:pt x="76664" y="24314"/>
                    <a:pt x="81477" y="27431"/>
                    <a:pt x="85662" y="31302"/>
                  </a:cubicBezTo>
                  <a:cubicBezTo>
                    <a:pt x="86164" y="31762"/>
                    <a:pt x="86666" y="32244"/>
                    <a:pt x="87168" y="32746"/>
                  </a:cubicBezTo>
                  <a:cubicBezTo>
                    <a:pt x="87294" y="32871"/>
                    <a:pt x="87419" y="32997"/>
                    <a:pt x="87545" y="33143"/>
                  </a:cubicBezTo>
                  <a:cubicBezTo>
                    <a:pt x="88424" y="34022"/>
                    <a:pt x="89260" y="34943"/>
                    <a:pt x="90056" y="35884"/>
                  </a:cubicBezTo>
                  <a:cubicBezTo>
                    <a:pt x="90683" y="36638"/>
                    <a:pt x="91290" y="37391"/>
                    <a:pt x="91876" y="38186"/>
                  </a:cubicBezTo>
                  <a:cubicBezTo>
                    <a:pt x="94973" y="42308"/>
                    <a:pt x="97400" y="46890"/>
                    <a:pt x="99053" y="51786"/>
                  </a:cubicBezTo>
                  <a:cubicBezTo>
                    <a:pt x="99262" y="52393"/>
                    <a:pt x="99450" y="53000"/>
                    <a:pt x="99618" y="53607"/>
                  </a:cubicBezTo>
                  <a:cubicBezTo>
                    <a:pt x="101417" y="59654"/>
                    <a:pt x="101815" y="66035"/>
                    <a:pt x="100789" y="72250"/>
                  </a:cubicBezTo>
                  <a:cubicBezTo>
                    <a:pt x="100685" y="72877"/>
                    <a:pt x="100559" y="73484"/>
                    <a:pt x="100434" y="74091"/>
                  </a:cubicBezTo>
                  <a:cubicBezTo>
                    <a:pt x="99116" y="80201"/>
                    <a:pt x="96165" y="85871"/>
                    <a:pt x="91876" y="90432"/>
                  </a:cubicBezTo>
                  <a:cubicBezTo>
                    <a:pt x="91625" y="90704"/>
                    <a:pt x="91374" y="90955"/>
                    <a:pt x="91123" y="91227"/>
                  </a:cubicBezTo>
                  <a:cubicBezTo>
                    <a:pt x="90767" y="91583"/>
                    <a:pt x="90411" y="91918"/>
                    <a:pt x="90035" y="92274"/>
                  </a:cubicBezTo>
                  <a:lnTo>
                    <a:pt x="90035" y="92734"/>
                  </a:lnTo>
                  <a:lnTo>
                    <a:pt x="89512" y="92734"/>
                  </a:lnTo>
                  <a:cubicBezTo>
                    <a:pt x="88779" y="93383"/>
                    <a:pt x="88005" y="94010"/>
                    <a:pt x="87231" y="94575"/>
                  </a:cubicBezTo>
                  <a:cubicBezTo>
                    <a:pt x="82565" y="97965"/>
                    <a:pt x="77146" y="100183"/>
                    <a:pt x="71434" y="101020"/>
                  </a:cubicBezTo>
                  <a:cubicBezTo>
                    <a:pt x="70806" y="101103"/>
                    <a:pt x="70199" y="101187"/>
                    <a:pt x="69592" y="101250"/>
                  </a:cubicBezTo>
                  <a:cubicBezTo>
                    <a:pt x="68254" y="101374"/>
                    <a:pt x="66912" y="101436"/>
                    <a:pt x="65571" y="101436"/>
                  </a:cubicBezTo>
                  <a:cubicBezTo>
                    <a:pt x="60601" y="101436"/>
                    <a:pt x="55646" y="100583"/>
                    <a:pt x="50949" y="98885"/>
                  </a:cubicBezTo>
                  <a:cubicBezTo>
                    <a:pt x="50343" y="98676"/>
                    <a:pt x="49736" y="98446"/>
                    <a:pt x="49129" y="98195"/>
                  </a:cubicBezTo>
                  <a:cubicBezTo>
                    <a:pt x="46639" y="97191"/>
                    <a:pt x="44233" y="95977"/>
                    <a:pt x="41931" y="94575"/>
                  </a:cubicBezTo>
                  <a:cubicBezTo>
                    <a:pt x="40990" y="93989"/>
                    <a:pt x="40069" y="93383"/>
                    <a:pt x="39148" y="92734"/>
                  </a:cubicBezTo>
                  <a:cubicBezTo>
                    <a:pt x="36847" y="91102"/>
                    <a:pt x="34671" y="89261"/>
                    <a:pt x="32662" y="87252"/>
                  </a:cubicBezTo>
                  <a:cubicBezTo>
                    <a:pt x="31909" y="86499"/>
                    <a:pt x="31177" y="85704"/>
                    <a:pt x="30465" y="84908"/>
                  </a:cubicBezTo>
                  <a:cubicBezTo>
                    <a:pt x="29837" y="84176"/>
                    <a:pt x="29210" y="83444"/>
                    <a:pt x="28645" y="82691"/>
                  </a:cubicBezTo>
                  <a:cubicBezTo>
                    <a:pt x="26531" y="80033"/>
                    <a:pt x="24711" y="77146"/>
                    <a:pt x="23205" y="74091"/>
                  </a:cubicBezTo>
                  <a:cubicBezTo>
                    <a:pt x="22912" y="73484"/>
                    <a:pt x="22619" y="72877"/>
                    <a:pt x="22347" y="72271"/>
                  </a:cubicBezTo>
                  <a:cubicBezTo>
                    <a:pt x="19731" y="66412"/>
                    <a:pt x="18413" y="60051"/>
                    <a:pt x="18497" y="53628"/>
                  </a:cubicBezTo>
                  <a:cubicBezTo>
                    <a:pt x="18518" y="53000"/>
                    <a:pt x="18539" y="52393"/>
                    <a:pt x="18581" y="51786"/>
                  </a:cubicBezTo>
                  <a:cubicBezTo>
                    <a:pt x="18999" y="45049"/>
                    <a:pt x="21133" y="38625"/>
                    <a:pt x="25025" y="33164"/>
                  </a:cubicBezTo>
                  <a:cubicBezTo>
                    <a:pt x="25464" y="32537"/>
                    <a:pt x="25925" y="31909"/>
                    <a:pt x="26427" y="31323"/>
                  </a:cubicBezTo>
                  <a:cubicBezTo>
                    <a:pt x="27096" y="30444"/>
                    <a:pt x="27850" y="29628"/>
                    <a:pt x="28624" y="28854"/>
                  </a:cubicBezTo>
                  <a:cubicBezTo>
                    <a:pt x="28666" y="28833"/>
                    <a:pt x="28687" y="28791"/>
                    <a:pt x="28708" y="28770"/>
                  </a:cubicBezTo>
                  <a:cubicBezTo>
                    <a:pt x="29272" y="28205"/>
                    <a:pt x="29858" y="27661"/>
                    <a:pt x="30465" y="27138"/>
                  </a:cubicBezTo>
                  <a:cubicBezTo>
                    <a:pt x="35780" y="22535"/>
                    <a:pt x="42245" y="19815"/>
                    <a:pt x="49108" y="18894"/>
                  </a:cubicBezTo>
                  <a:cubicBezTo>
                    <a:pt x="49715" y="18811"/>
                    <a:pt x="50322" y="18748"/>
                    <a:pt x="50949" y="18685"/>
                  </a:cubicBezTo>
                  <a:cubicBezTo>
                    <a:pt x="52040" y="18602"/>
                    <a:pt x="53131" y="18561"/>
                    <a:pt x="54221" y="18561"/>
                  </a:cubicBezTo>
                  <a:close/>
                  <a:moveTo>
                    <a:pt x="7951" y="0"/>
                  </a:moveTo>
                  <a:cubicBezTo>
                    <a:pt x="8809" y="2260"/>
                    <a:pt x="8244" y="4813"/>
                    <a:pt x="6529" y="6529"/>
                  </a:cubicBezTo>
                  <a:cubicBezTo>
                    <a:pt x="5345" y="7712"/>
                    <a:pt x="3764" y="8338"/>
                    <a:pt x="2155" y="8338"/>
                  </a:cubicBezTo>
                  <a:cubicBezTo>
                    <a:pt x="1431" y="8338"/>
                    <a:pt x="702" y="8211"/>
                    <a:pt x="0" y="7951"/>
                  </a:cubicBezTo>
                  <a:lnTo>
                    <a:pt x="0" y="7951"/>
                  </a:lnTo>
                  <a:cubicBezTo>
                    <a:pt x="3536" y="18936"/>
                    <a:pt x="8140" y="34608"/>
                    <a:pt x="8286" y="41890"/>
                  </a:cubicBezTo>
                  <a:cubicBezTo>
                    <a:pt x="8642" y="59005"/>
                    <a:pt x="10065" y="77920"/>
                    <a:pt x="23309" y="92650"/>
                  </a:cubicBezTo>
                  <a:cubicBezTo>
                    <a:pt x="23853" y="93278"/>
                    <a:pt x="24418" y="93885"/>
                    <a:pt x="25025" y="94491"/>
                  </a:cubicBezTo>
                  <a:lnTo>
                    <a:pt x="25192" y="94659"/>
                  </a:lnTo>
                  <a:cubicBezTo>
                    <a:pt x="26301" y="95768"/>
                    <a:pt x="27473" y="96835"/>
                    <a:pt x="28645" y="97860"/>
                  </a:cubicBezTo>
                  <a:cubicBezTo>
                    <a:pt x="29252" y="98383"/>
                    <a:pt x="29858" y="98885"/>
                    <a:pt x="30465" y="99388"/>
                  </a:cubicBezTo>
                  <a:cubicBezTo>
                    <a:pt x="41495" y="108235"/>
                    <a:pt x="54575" y="112747"/>
                    <a:pt x="67098" y="112747"/>
                  </a:cubicBezTo>
                  <a:cubicBezTo>
                    <a:pt x="79306" y="112747"/>
                    <a:pt x="90985" y="108460"/>
                    <a:pt x="99722" y="99722"/>
                  </a:cubicBezTo>
                  <a:cubicBezTo>
                    <a:pt x="111670" y="87754"/>
                    <a:pt x="115310" y="70304"/>
                    <a:pt x="111021" y="53523"/>
                  </a:cubicBezTo>
                  <a:cubicBezTo>
                    <a:pt x="110875" y="52916"/>
                    <a:pt x="110707" y="52309"/>
                    <a:pt x="110519" y="51703"/>
                  </a:cubicBezTo>
                  <a:cubicBezTo>
                    <a:pt x="108573" y="45007"/>
                    <a:pt x="105476" y="38709"/>
                    <a:pt x="101375" y="33060"/>
                  </a:cubicBezTo>
                  <a:cubicBezTo>
                    <a:pt x="100936" y="32453"/>
                    <a:pt x="100476" y="31825"/>
                    <a:pt x="99994" y="31239"/>
                  </a:cubicBezTo>
                  <a:cubicBezTo>
                    <a:pt x="98341" y="29105"/>
                    <a:pt x="96563" y="27097"/>
                    <a:pt x="94659" y="25192"/>
                  </a:cubicBezTo>
                  <a:cubicBezTo>
                    <a:pt x="93759" y="24272"/>
                    <a:pt x="92838" y="23435"/>
                    <a:pt x="91897" y="22619"/>
                  </a:cubicBezTo>
                  <a:cubicBezTo>
                    <a:pt x="91290" y="22096"/>
                    <a:pt x="90662" y="21594"/>
                    <a:pt x="90056" y="21112"/>
                  </a:cubicBezTo>
                  <a:cubicBezTo>
                    <a:pt x="75744" y="9897"/>
                    <a:pt x="58022" y="8621"/>
                    <a:pt x="41889" y="8286"/>
                  </a:cubicBezTo>
                  <a:cubicBezTo>
                    <a:pt x="34608" y="8119"/>
                    <a:pt x="18957" y="3516"/>
                    <a:pt x="7951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2362850" y="1949150"/>
              <a:ext cx="357825" cy="412175"/>
            </a:xfrm>
            <a:custGeom>
              <a:avLst/>
              <a:gdLst/>
              <a:ahLst/>
              <a:cxnLst/>
              <a:rect l="l" t="t" r="r" b="b"/>
              <a:pathLst>
                <a:path w="14313" h="16487" extrusionOk="0">
                  <a:moveTo>
                    <a:pt x="5985" y="0"/>
                  </a:moveTo>
                  <a:cubicBezTo>
                    <a:pt x="5043" y="1569"/>
                    <a:pt x="4123" y="3181"/>
                    <a:pt x="3265" y="4792"/>
                  </a:cubicBezTo>
                  <a:cubicBezTo>
                    <a:pt x="2930" y="5461"/>
                    <a:pt x="2574" y="6131"/>
                    <a:pt x="2240" y="6800"/>
                  </a:cubicBezTo>
                  <a:cubicBezTo>
                    <a:pt x="1445" y="8370"/>
                    <a:pt x="712" y="9960"/>
                    <a:pt x="1" y="11592"/>
                  </a:cubicBezTo>
                  <a:lnTo>
                    <a:pt x="3098" y="14668"/>
                  </a:lnTo>
                  <a:cubicBezTo>
                    <a:pt x="4287" y="15869"/>
                    <a:pt x="5871" y="16487"/>
                    <a:pt x="7470" y="16487"/>
                  </a:cubicBezTo>
                  <a:cubicBezTo>
                    <a:pt x="8626" y="16487"/>
                    <a:pt x="9791" y="16163"/>
                    <a:pt x="10818" y="15505"/>
                  </a:cubicBezTo>
                  <a:cubicBezTo>
                    <a:pt x="13287" y="13935"/>
                    <a:pt x="14313" y="10860"/>
                    <a:pt x="13287" y="8139"/>
                  </a:cubicBezTo>
                  <a:lnTo>
                    <a:pt x="13287" y="8119"/>
                  </a:lnTo>
                  <a:cubicBezTo>
                    <a:pt x="12994" y="7282"/>
                    <a:pt x="12492" y="6528"/>
                    <a:pt x="11865" y="5901"/>
                  </a:cubicBezTo>
                  <a:lnTo>
                    <a:pt x="5985" y="0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366248" y="2199999"/>
              <a:ext cx="2952593" cy="2771361"/>
            </a:xfrm>
            <a:custGeom>
              <a:avLst/>
              <a:gdLst/>
              <a:ahLst/>
              <a:cxnLst/>
              <a:rect l="l" t="t" r="r" b="b"/>
              <a:pathLst>
                <a:path w="118471" h="111188" extrusionOk="0">
                  <a:moveTo>
                    <a:pt x="1026" y="0"/>
                  </a:moveTo>
                  <a:cubicBezTo>
                    <a:pt x="670" y="753"/>
                    <a:pt x="335" y="1507"/>
                    <a:pt x="1" y="2281"/>
                  </a:cubicBezTo>
                  <a:lnTo>
                    <a:pt x="3118" y="5399"/>
                  </a:lnTo>
                  <a:cubicBezTo>
                    <a:pt x="3746" y="6026"/>
                    <a:pt x="4499" y="6507"/>
                    <a:pt x="5336" y="6800"/>
                  </a:cubicBezTo>
                  <a:cubicBezTo>
                    <a:pt x="8872" y="17785"/>
                    <a:pt x="13475" y="33457"/>
                    <a:pt x="13622" y="40739"/>
                  </a:cubicBezTo>
                  <a:cubicBezTo>
                    <a:pt x="13978" y="57854"/>
                    <a:pt x="15421" y="76769"/>
                    <a:pt x="28645" y="91499"/>
                  </a:cubicBezTo>
                  <a:cubicBezTo>
                    <a:pt x="29189" y="92127"/>
                    <a:pt x="29775" y="92734"/>
                    <a:pt x="30361" y="93340"/>
                  </a:cubicBezTo>
                  <a:lnTo>
                    <a:pt x="30528" y="93508"/>
                  </a:lnTo>
                  <a:cubicBezTo>
                    <a:pt x="31658" y="94617"/>
                    <a:pt x="32809" y="95684"/>
                    <a:pt x="33981" y="96709"/>
                  </a:cubicBezTo>
                  <a:cubicBezTo>
                    <a:pt x="34587" y="97232"/>
                    <a:pt x="35194" y="97755"/>
                    <a:pt x="35801" y="98237"/>
                  </a:cubicBezTo>
                  <a:cubicBezTo>
                    <a:pt x="46809" y="106833"/>
                    <a:pt x="59858" y="111187"/>
                    <a:pt x="72358" y="111187"/>
                  </a:cubicBezTo>
                  <a:cubicBezTo>
                    <a:pt x="84593" y="111187"/>
                    <a:pt x="96303" y="107017"/>
                    <a:pt x="105058" y="98571"/>
                  </a:cubicBezTo>
                  <a:cubicBezTo>
                    <a:pt x="114369" y="89595"/>
                    <a:pt x="118470" y="77104"/>
                    <a:pt x="118073" y="64299"/>
                  </a:cubicBezTo>
                  <a:lnTo>
                    <a:pt x="118073" y="64299"/>
                  </a:lnTo>
                  <a:cubicBezTo>
                    <a:pt x="117696" y="75890"/>
                    <a:pt x="113428" y="86917"/>
                    <a:pt x="105079" y="95265"/>
                  </a:cubicBezTo>
                  <a:cubicBezTo>
                    <a:pt x="96339" y="104016"/>
                    <a:pt x="84650" y="108308"/>
                    <a:pt x="72436" y="108308"/>
                  </a:cubicBezTo>
                  <a:cubicBezTo>
                    <a:pt x="59913" y="108308"/>
                    <a:pt x="46838" y="103796"/>
                    <a:pt x="35822" y="94952"/>
                  </a:cubicBezTo>
                  <a:cubicBezTo>
                    <a:pt x="35194" y="94449"/>
                    <a:pt x="34587" y="93947"/>
                    <a:pt x="33981" y="93424"/>
                  </a:cubicBezTo>
                  <a:cubicBezTo>
                    <a:pt x="32809" y="92399"/>
                    <a:pt x="31658" y="91332"/>
                    <a:pt x="30528" y="90223"/>
                  </a:cubicBezTo>
                  <a:cubicBezTo>
                    <a:pt x="30486" y="90160"/>
                    <a:pt x="30424" y="90097"/>
                    <a:pt x="30382" y="90035"/>
                  </a:cubicBezTo>
                  <a:cubicBezTo>
                    <a:pt x="29775" y="89449"/>
                    <a:pt x="29210" y="88821"/>
                    <a:pt x="28645" y="88214"/>
                  </a:cubicBezTo>
                  <a:cubicBezTo>
                    <a:pt x="15421" y="73484"/>
                    <a:pt x="13999" y="54569"/>
                    <a:pt x="13622" y="37454"/>
                  </a:cubicBezTo>
                  <a:cubicBezTo>
                    <a:pt x="13475" y="30151"/>
                    <a:pt x="8872" y="14500"/>
                    <a:pt x="5336" y="3515"/>
                  </a:cubicBezTo>
                  <a:cubicBezTo>
                    <a:pt x="4499" y="3202"/>
                    <a:pt x="3746" y="2720"/>
                    <a:pt x="3118" y="2093"/>
                  </a:cubicBezTo>
                  <a:lnTo>
                    <a:pt x="1026" y="0"/>
                  </a:lnTo>
                  <a:close/>
                </a:path>
              </a:pathLst>
            </a:custGeom>
            <a:solidFill>
              <a:srgbClr val="AD4741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719900" y="1186300"/>
              <a:ext cx="910725" cy="864450"/>
            </a:xfrm>
            <a:custGeom>
              <a:avLst/>
              <a:gdLst/>
              <a:ahLst/>
              <a:cxnLst/>
              <a:rect l="l" t="t" r="r" b="b"/>
              <a:pathLst>
                <a:path w="36429" h="34578" extrusionOk="0">
                  <a:moveTo>
                    <a:pt x="19051" y="0"/>
                  </a:moveTo>
                  <a:cubicBezTo>
                    <a:pt x="14467" y="0"/>
                    <a:pt x="9974" y="1819"/>
                    <a:pt x="6654" y="5238"/>
                  </a:cubicBezTo>
                  <a:cubicBezTo>
                    <a:pt x="1" y="12060"/>
                    <a:pt x="126" y="23003"/>
                    <a:pt x="6968" y="29677"/>
                  </a:cubicBezTo>
                  <a:cubicBezTo>
                    <a:pt x="10256" y="32883"/>
                    <a:pt x="14611" y="34577"/>
                    <a:pt x="19035" y="34577"/>
                  </a:cubicBezTo>
                  <a:cubicBezTo>
                    <a:pt x="21339" y="34577"/>
                    <a:pt x="23662" y="34117"/>
                    <a:pt x="25862" y="33171"/>
                  </a:cubicBezTo>
                  <a:cubicBezTo>
                    <a:pt x="32286" y="30410"/>
                    <a:pt x="36429" y="24049"/>
                    <a:pt x="36324" y="17060"/>
                  </a:cubicBezTo>
                  <a:cubicBezTo>
                    <a:pt x="36240" y="10072"/>
                    <a:pt x="31930" y="3816"/>
                    <a:pt x="25444" y="1221"/>
                  </a:cubicBezTo>
                  <a:cubicBezTo>
                    <a:pt x="23367" y="400"/>
                    <a:pt x="21199" y="0"/>
                    <a:pt x="19051" y="0"/>
                  </a:cubicBezTo>
                  <a:close/>
                </a:path>
              </a:pathLst>
            </a:custGeom>
            <a:solidFill>
              <a:srgbClr val="FFD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090775" y="1187525"/>
              <a:ext cx="536725" cy="515425"/>
            </a:xfrm>
            <a:custGeom>
              <a:avLst/>
              <a:gdLst/>
              <a:ahLst/>
              <a:cxnLst/>
              <a:rect l="l" t="t" r="r" b="b"/>
              <a:pathLst>
                <a:path w="21469" h="20617" extrusionOk="0">
                  <a:moveTo>
                    <a:pt x="3202" y="0"/>
                  </a:moveTo>
                  <a:lnTo>
                    <a:pt x="3202" y="0"/>
                  </a:lnTo>
                  <a:cubicBezTo>
                    <a:pt x="2302" y="42"/>
                    <a:pt x="1381" y="168"/>
                    <a:pt x="503" y="356"/>
                  </a:cubicBezTo>
                  <a:cubicBezTo>
                    <a:pt x="0" y="5943"/>
                    <a:pt x="2030" y="11446"/>
                    <a:pt x="6026" y="15358"/>
                  </a:cubicBezTo>
                  <a:cubicBezTo>
                    <a:pt x="9513" y="18736"/>
                    <a:pt x="14166" y="20617"/>
                    <a:pt x="18974" y="20617"/>
                  </a:cubicBezTo>
                  <a:cubicBezTo>
                    <a:pt x="19705" y="20617"/>
                    <a:pt x="20440" y="20573"/>
                    <a:pt x="21175" y="20485"/>
                  </a:cubicBezTo>
                  <a:cubicBezTo>
                    <a:pt x="21343" y="19606"/>
                    <a:pt x="21447" y="18685"/>
                    <a:pt x="21468" y="17785"/>
                  </a:cubicBezTo>
                  <a:lnTo>
                    <a:pt x="21468" y="17785"/>
                  </a:lnTo>
                  <a:cubicBezTo>
                    <a:pt x="20616" y="17920"/>
                    <a:pt x="19772" y="17984"/>
                    <a:pt x="18943" y="17984"/>
                  </a:cubicBezTo>
                  <a:cubicBezTo>
                    <a:pt x="9550" y="17984"/>
                    <a:pt x="1933" y="9690"/>
                    <a:pt x="3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764375" y="1533675"/>
              <a:ext cx="549125" cy="515925"/>
            </a:xfrm>
            <a:custGeom>
              <a:avLst/>
              <a:gdLst/>
              <a:ahLst/>
              <a:cxnLst/>
              <a:rect l="l" t="t" r="r" b="b"/>
              <a:pathLst>
                <a:path w="21965" h="20637" extrusionOk="0">
                  <a:moveTo>
                    <a:pt x="2505" y="1"/>
                  </a:moveTo>
                  <a:cubicBezTo>
                    <a:pt x="1776" y="1"/>
                    <a:pt x="1038" y="44"/>
                    <a:pt x="293" y="131"/>
                  </a:cubicBezTo>
                  <a:cubicBezTo>
                    <a:pt x="126" y="1031"/>
                    <a:pt x="21" y="1931"/>
                    <a:pt x="0" y="2830"/>
                  </a:cubicBezTo>
                  <a:cubicBezTo>
                    <a:pt x="819" y="2703"/>
                    <a:pt x="1640" y="2640"/>
                    <a:pt x="2455" y="2640"/>
                  </a:cubicBezTo>
                  <a:cubicBezTo>
                    <a:pt x="6579" y="2640"/>
                    <a:pt x="10575" y="4245"/>
                    <a:pt x="13580" y="7162"/>
                  </a:cubicBezTo>
                  <a:cubicBezTo>
                    <a:pt x="17178" y="10656"/>
                    <a:pt x="18894" y="15657"/>
                    <a:pt x="18246" y="20636"/>
                  </a:cubicBezTo>
                  <a:cubicBezTo>
                    <a:pt x="19166" y="20574"/>
                    <a:pt x="20066" y="20448"/>
                    <a:pt x="20966" y="20260"/>
                  </a:cubicBezTo>
                  <a:cubicBezTo>
                    <a:pt x="21965" y="9268"/>
                    <a:pt x="13240" y="1"/>
                    <a:pt x="2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738150" y="1273300"/>
              <a:ext cx="808775" cy="776600"/>
            </a:xfrm>
            <a:custGeom>
              <a:avLst/>
              <a:gdLst/>
              <a:ahLst/>
              <a:cxnLst/>
              <a:rect l="l" t="t" r="r" b="b"/>
              <a:pathLst>
                <a:path w="32351" h="31064" extrusionOk="0">
                  <a:moveTo>
                    <a:pt x="7912" y="1"/>
                  </a:moveTo>
                  <a:lnTo>
                    <a:pt x="7912" y="1"/>
                  </a:lnTo>
                  <a:cubicBezTo>
                    <a:pt x="4146" y="2805"/>
                    <a:pt x="1698" y="7052"/>
                    <a:pt x="1175" y="11718"/>
                  </a:cubicBezTo>
                  <a:cubicBezTo>
                    <a:pt x="1175" y="11781"/>
                    <a:pt x="1133" y="11865"/>
                    <a:pt x="1133" y="11948"/>
                  </a:cubicBezTo>
                  <a:cubicBezTo>
                    <a:pt x="1" y="22199"/>
                    <a:pt x="8071" y="31063"/>
                    <a:pt x="18245" y="31063"/>
                  </a:cubicBezTo>
                  <a:cubicBezTo>
                    <a:pt x="18599" y="31063"/>
                    <a:pt x="18956" y="31052"/>
                    <a:pt x="19315" y="31031"/>
                  </a:cubicBezTo>
                  <a:lnTo>
                    <a:pt x="19315" y="31031"/>
                  </a:lnTo>
                  <a:lnTo>
                    <a:pt x="19295" y="31051"/>
                  </a:lnTo>
                  <a:cubicBezTo>
                    <a:pt x="19734" y="31010"/>
                    <a:pt x="20173" y="30989"/>
                    <a:pt x="20613" y="30926"/>
                  </a:cubicBezTo>
                  <a:lnTo>
                    <a:pt x="20843" y="30884"/>
                  </a:lnTo>
                  <a:cubicBezTo>
                    <a:pt x="21220" y="30821"/>
                    <a:pt x="21617" y="30779"/>
                    <a:pt x="21994" y="30696"/>
                  </a:cubicBezTo>
                  <a:cubicBezTo>
                    <a:pt x="25300" y="29963"/>
                    <a:pt x="28313" y="28290"/>
                    <a:pt x="30677" y="25862"/>
                  </a:cubicBezTo>
                  <a:cubicBezTo>
                    <a:pt x="31284" y="25235"/>
                    <a:pt x="31849" y="24565"/>
                    <a:pt x="32351" y="23854"/>
                  </a:cubicBezTo>
                  <a:lnTo>
                    <a:pt x="32351" y="23854"/>
                  </a:lnTo>
                  <a:cubicBezTo>
                    <a:pt x="30363" y="25339"/>
                    <a:pt x="28082" y="26386"/>
                    <a:pt x="25676" y="26930"/>
                  </a:cubicBezTo>
                  <a:cubicBezTo>
                    <a:pt x="25279" y="26992"/>
                    <a:pt x="24902" y="27055"/>
                    <a:pt x="24505" y="27118"/>
                  </a:cubicBezTo>
                  <a:cubicBezTo>
                    <a:pt x="24442" y="27118"/>
                    <a:pt x="24358" y="27139"/>
                    <a:pt x="24274" y="27160"/>
                  </a:cubicBezTo>
                  <a:cubicBezTo>
                    <a:pt x="23856" y="27222"/>
                    <a:pt x="23416" y="27243"/>
                    <a:pt x="22977" y="27285"/>
                  </a:cubicBezTo>
                  <a:cubicBezTo>
                    <a:pt x="22629" y="27306"/>
                    <a:pt x="22283" y="27316"/>
                    <a:pt x="21939" y="27316"/>
                  </a:cubicBezTo>
                  <a:cubicBezTo>
                    <a:pt x="11750" y="27316"/>
                    <a:pt x="3661" y="18443"/>
                    <a:pt x="4794" y="8161"/>
                  </a:cubicBezTo>
                  <a:cubicBezTo>
                    <a:pt x="4794" y="8098"/>
                    <a:pt x="4815" y="8015"/>
                    <a:pt x="4836" y="7931"/>
                  </a:cubicBezTo>
                  <a:cubicBezTo>
                    <a:pt x="5171" y="5085"/>
                    <a:pt x="6238" y="2344"/>
                    <a:pt x="7912" y="1"/>
                  </a:cubicBezTo>
                  <a:close/>
                </a:path>
              </a:pathLst>
            </a:custGeom>
            <a:solidFill>
              <a:srgbClr val="FFAB24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270;p27">
            <a:extLst>
              <a:ext uri="{FF2B5EF4-FFF2-40B4-BE49-F238E27FC236}">
                <a16:creationId xmlns:a16="http://schemas.microsoft.com/office/drawing/2014/main" id="{36E3F772-CAE0-4FA6-945C-52F1DD2F2153}"/>
              </a:ext>
            </a:extLst>
          </p:cNvPr>
          <p:cNvGrpSpPr/>
          <p:nvPr/>
        </p:nvGrpSpPr>
        <p:grpSpPr>
          <a:xfrm>
            <a:off x="4314904" y="257067"/>
            <a:ext cx="790926" cy="772337"/>
            <a:chOff x="1891025" y="1056750"/>
            <a:chExt cx="3428375" cy="3347800"/>
          </a:xfrm>
        </p:grpSpPr>
        <p:sp>
          <p:nvSpPr>
            <p:cNvPr id="106" name="Google Shape;271;p27">
              <a:extLst>
                <a:ext uri="{FF2B5EF4-FFF2-40B4-BE49-F238E27FC236}">
                  <a16:creationId xmlns:a16="http://schemas.microsoft.com/office/drawing/2014/main" id="{451C6A39-4F41-4D92-835E-9A53EB61BE3D}"/>
                </a:ext>
              </a:extLst>
            </p:cNvPr>
            <p:cNvSpPr/>
            <p:nvPr/>
          </p:nvSpPr>
          <p:spPr>
            <a:xfrm>
              <a:off x="1891025" y="1056750"/>
              <a:ext cx="3347800" cy="3347800"/>
            </a:xfrm>
            <a:custGeom>
              <a:avLst/>
              <a:gdLst/>
              <a:ahLst/>
              <a:cxnLst/>
              <a:rect l="l" t="t" r="r" b="b"/>
              <a:pathLst>
                <a:path w="133912" h="133912" extrusionOk="0">
                  <a:moveTo>
                    <a:pt x="66956" y="0"/>
                  </a:moveTo>
                  <a:cubicBezTo>
                    <a:pt x="29984" y="0"/>
                    <a:pt x="1" y="29984"/>
                    <a:pt x="1" y="66956"/>
                  </a:cubicBezTo>
                  <a:cubicBezTo>
                    <a:pt x="1" y="103928"/>
                    <a:pt x="29984" y="133912"/>
                    <a:pt x="66956" y="133912"/>
                  </a:cubicBezTo>
                  <a:cubicBezTo>
                    <a:pt x="103949" y="133912"/>
                    <a:pt x="133912" y="103928"/>
                    <a:pt x="133912" y="66956"/>
                  </a:cubicBezTo>
                  <a:cubicBezTo>
                    <a:pt x="133912" y="29984"/>
                    <a:pt x="103949" y="0"/>
                    <a:pt x="66956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2;p27">
              <a:extLst>
                <a:ext uri="{FF2B5EF4-FFF2-40B4-BE49-F238E27FC236}">
                  <a16:creationId xmlns:a16="http://schemas.microsoft.com/office/drawing/2014/main" id="{BBDBD1A6-099C-4807-956F-DB4F316C51FB}"/>
                </a:ext>
              </a:extLst>
            </p:cNvPr>
            <p:cNvSpPr/>
            <p:nvPr/>
          </p:nvSpPr>
          <p:spPr>
            <a:xfrm>
              <a:off x="2279175" y="1444350"/>
              <a:ext cx="2572050" cy="2572075"/>
            </a:xfrm>
            <a:custGeom>
              <a:avLst/>
              <a:gdLst/>
              <a:ahLst/>
              <a:cxnLst/>
              <a:rect l="l" t="t" r="r" b="b"/>
              <a:pathLst>
                <a:path w="102882" h="102883" extrusionOk="0">
                  <a:moveTo>
                    <a:pt x="51430" y="1"/>
                  </a:moveTo>
                  <a:cubicBezTo>
                    <a:pt x="23037" y="1"/>
                    <a:pt x="0" y="23038"/>
                    <a:pt x="0" y="51452"/>
                  </a:cubicBezTo>
                  <a:cubicBezTo>
                    <a:pt x="0" y="79866"/>
                    <a:pt x="23037" y="102882"/>
                    <a:pt x="51430" y="102882"/>
                  </a:cubicBezTo>
                  <a:cubicBezTo>
                    <a:pt x="79845" y="102882"/>
                    <a:pt x="102881" y="79866"/>
                    <a:pt x="102881" y="51452"/>
                  </a:cubicBezTo>
                  <a:cubicBezTo>
                    <a:pt x="102881" y="23038"/>
                    <a:pt x="79845" y="1"/>
                    <a:pt x="51430" y="1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3;p27">
              <a:extLst>
                <a:ext uri="{FF2B5EF4-FFF2-40B4-BE49-F238E27FC236}">
                  <a16:creationId xmlns:a16="http://schemas.microsoft.com/office/drawing/2014/main" id="{92B6F570-16B4-4DD5-9ADA-2D7D5BD2D966}"/>
                </a:ext>
              </a:extLst>
            </p:cNvPr>
            <p:cNvSpPr/>
            <p:nvPr/>
          </p:nvSpPr>
          <p:spPr>
            <a:xfrm>
              <a:off x="3043400" y="1100175"/>
              <a:ext cx="2107550" cy="2107550"/>
            </a:xfrm>
            <a:custGeom>
              <a:avLst/>
              <a:gdLst/>
              <a:ahLst/>
              <a:cxnLst/>
              <a:rect l="l" t="t" r="r" b="b"/>
              <a:pathLst>
                <a:path w="84302" h="84302" extrusionOk="0">
                  <a:moveTo>
                    <a:pt x="42141" y="0"/>
                  </a:moveTo>
                  <a:cubicBezTo>
                    <a:pt x="18874" y="0"/>
                    <a:pt x="0" y="18873"/>
                    <a:pt x="0" y="42161"/>
                  </a:cubicBezTo>
                  <a:cubicBezTo>
                    <a:pt x="0" y="65428"/>
                    <a:pt x="18874" y="84301"/>
                    <a:pt x="42141" y="84301"/>
                  </a:cubicBezTo>
                  <a:cubicBezTo>
                    <a:pt x="65429" y="84301"/>
                    <a:pt x="84302" y="65428"/>
                    <a:pt x="84302" y="42161"/>
                  </a:cubicBezTo>
                  <a:cubicBezTo>
                    <a:pt x="84302" y="18873"/>
                    <a:pt x="65429" y="0"/>
                    <a:pt x="42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4;p27">
              <a:extLst>
                <a:ext uri="{FF2B5EF4-FFF2-40B4-BE49-F238E27FC236}">
                  <a16:creationId xmlns:a16="http://schemas.microsoft.com/office/drawing/2014/main" id="{C44AF97A-AC54-4FA8-A24F-FC5047A9B183}"/>
                </a:ext>
              </a:extLst>
            </p:cNvPr>
            <p:cNvSpPr/>
            <p:nvPr/>
          </p:nvSpPr>
          <p:spPr>
            <a:xfrm>
              <a:off x="3047050" y="1747225"/>
              <a:ext cx="2272350" cy="1461450"/>
            </a:xfrm>
            <a:custGeom>
              <a:avLst/>
              <a:gdLst/>
              <a:ahLst/>
              <a:cxnLst/>
              <a:rect l="l" t="t" r="r" b="b"/>
              <a:pathLst>
                <a:path w="90894" h="58458" extrusionOk="0">
                  <a:moveTo>
                    <a:pt x="80892" y="1"/>
                  </a:moveTo>
                  <a:lnTo>
                    <a:pt x="80892" y="1"/>
                  </a:lnTo>
                  <a:cubicBezTo>
                    <a:pt x="82649" y="20673"/>
                    <a:pt x="69091" y="39546"/>
                    <a:pt x="48920" y="44505"/>
                  </a:cubicBezTo>
                  <a:cubicBezTo>
                    <a:pt x="45568" y="45327"/>
                    <a:pt x="42199" y="45722"/>
                    <a:pt x="38874" y="45722"/>
                  </a:cubicBezTo>
                  <a:cubicBezTo>
                    <a:pt x="22217" y="45722"/>
                    <a:pt x="6681" y="35799"/>
                    <a:pt x="1" y="19857"/>
                  </a:cubicBezTo>
                  <a:lnTo>
                    <a:pt x="1" y="19857"/>
                  </a:lnTo>
                  <a:cubicBezTo>
                    <a:pt x="1901" y="42171"/>
                    <a:pt x="20643" y="58458"/>
                    <a:pt x="41944" y="58458"/>
                  </a:cubicBezTo>
                  <a:cubicBezTo>
                    <a:pt x="45271" y="58458"/>
                    <a:pt x="48661" y="58061"/>
                    <a:pt x="52059" y="57227"/>
                  </a:cubicBezTo>
                  <a:cubicBezTo>
                    <a:pt x="77188" y="51054"/>
                    <a:pt x="90893" y="23874"/>
                    <a:pt x="80892" y="1"/>
                  </a:cubicBezTo>
                  <a:close/>
                </a:path>
              </a:pathLst>
            </a:custGeom>
            <a:solidFill>
              <a:srgbClr val="E55248">
                <a:alpha val="7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5;p27">
              <a:extLst>
                <a:ext uri="{FF2B5EF4-FFF2-40B4-BE49-F238E27FC236}">
                  <a16:creationId xmlns:a16="http://schemas.microsoft.com/office/drawing/2014/main" id="{5B48A063-C291-452F-BB40-3BC96D896F18}"/>
                </a:ext>
              </a:extLst>
            </p:cNvPr>
            <p:cNvSpPr/>
            <p:nvPr/>
          </p:nvSpPr>
          <p:spPr>
            <a:xfrm>
              <a:off x="3054900" y="1100075"/>
              <a:ext cx="2096050" cy="2107700"/>
            </a:xfrm>
            <a:custGeom>
              <a:avLst/>
              <a:gdLst/>
              <a:ahLst/>
              <a:cxnLst/>
              <a:rect l="l" t="t" r="r" b="b"/>
              <a:pathLst>
                <a:path w="83842" h="84308" extrusionOk="0">
                  <a:moveTo>
                    <a:pt x="41685" y="0"/>
                  </a:moveTo>
                  <a:cubicBezTo>
                    <a:pt x="40143" y="0"/>
                    <a:pt x="38602" y="89"/>
                    <a:pt x="37077" y="255"/>
                  </a:cubicBezTo>
                  <a:cubicBezTo>
                    <a:pt x="36429" y="339"/>
                    <a:pt x="35801" y="423"/>
                    <a:pt x="35173" y="527"/>
                  </a:cubicBezTo>
                  <a:cubicBezTo>
                    <a:pt x="20673" y="8792"/>
                    <a:pt x="11697" y="24150"/>
                    <a:pt x="11572" y="40826"/>
                  </a:cubicBezTo>
                  <a:cubicBezTo>
                    <a:pt x="10023" y="40742"/>
                    <a:pt x="8705" y="40491"/>
                    <a:pt x="7868" y="40052"/>
                  </a:cubicBezTo>
                  <a:cubicBezTo>
                    <a:pt x="3495" y="37771"/>
                    <a:pt x="2009" y="32896"/>
                    <a:pt x="1528" y="29360"/>
                  </a:cubicBezTo>
                  <a:cubicBezTo>
                    <a:pt x="859" y="31494"/>
                    <a:pt x="336" y="33670"/>
                    <a:pt x="1" y="35888"/>
                  </a:cubicBezTo>
                  <a:cubicBezTo>
                    <a:pt x="1424" y="39048"/>
                    <a:pt x="3579" y="41433"/>
                    <a:pt x="6382" y="42898"/>
                  </a:cubicBezTo>
                  <a:cubicBezTo>
                    <a:pt x="7680" y="43588"/>
                    <a:pt x="9563" y="43944"/>
                    <a:pt x="11655" y="44048"/>
                  </a:cubicBezTo>
                  <a:cubicBezTo>
                    <a:pt x="11697" y="44781"/>
                    <a:pt x="11760" y="45534"/>
                    <a:pt x="11844" y="46287"/>
                  </a:cubicBezTo>
                  <a:cubicBezTo>
                    <a:pt x="11885" y="46747"/>
                    <a:pt x="11948" y="47187"/>
                    <a:pt x="12011" y="47647"/>
                  </a:cubicBezTo>
                  <a:lnTo>
                    <a:pt x="84" y="48965"/>
                  </a:lnTo>
                  <a:cubicBezTo>
                    <a:pt x="252" y="49907"/>
                    <a:pt x="419" y="50828"/>
                    <a:pt x="649" y="51727"/>
                  </a:cubicBezTo>
                  <a:lnTo>
                    <a:pt x="12492" y="50430"/>
                  </a:lnTo>
                  <a:cubicBezTo>
                    <a:pt x="12848" y="52250"/>
                    <a:pt x="13329" y="54029"/>
                    <a:pt x="13894" y="55786"/>
                  </a:cubicBezTo>
                  <a:cubicBezTo>
                    <a:pt x="10714" y="56310"/>
                    <a:pt x="7826" y="57293"/>
                    <a:pt x="6194" y="58674"/>
                  </a:cubicBezTo>
                  <a:cubicBezTo>
                    <a:pt x="5357" y="59364"/>
                    <a:pt x="4625" y="60160"/>
                    <a:pt x="3997" y="61038"/>
                  </a:cubicBezTo>
                  <a:cubicBezTo>
                    <a:pt x="4541" y="62126"/>
                    <a:pt x="5148" y="63214"/>
                    <a:pt x="5776" y="64240"/>
                  </a:cubicBezTo>
                  <a:cubicBezTo>
                    <a:pt x="6382" y="63047"/>
                    <a:pt x="7240" y="62001"/>
                    <a:pt x="8266" y="61122"/>
                  </a:cubicBezTo>
                  <a:cubicBezTo>
                    <a:pt x="9479" y="60076"/>
                    <a:pt x="12116" y="59302"/>
                    <a:pt x="15045" y="58862"/>
                  </a:cubicBezTo>
                  <a:cubicBezTo>
                    <a:pt x="19753" y="70349"/>
                    <a:pt x="28813" y="79493"/>
                    <a:pt x="40258" y="84284"/>
                  </a:cubicBezTo>
                  <a:cubicBezTo>
                    <a:pt x="40741" y="84300"/>
                    <a:pt x="41225" y="84307"/>
                    <a:pt x="41710" y="84307"/>
                  </a:cubicBezTo>
                  <a:cubicBezTo>
                    <a:pt x="43242" y="84307"/>
                    <a:pt x="44784" y="84229"/>
                    <a:pt x="46326" y="84054"/>
                  </a:cubicBezTo>
                  <a:cubicBezTo>
                    <a:pt x="47435" y="83929"/>
                    <a:pt x="48544" y="83761"/>
                    <a:pt x="49632" y="83552"/>
                  </a:cubicBezTo>
                  <a:cubicBezTo>
                    <a:pt x="35864" y="80727"/>
                    <a:pt x="24335" y="71395"/>
                    <a:pt x="18665" y="58548"/>
                  </a:cubicBezTo>
                  <a:cubicBezTo>
                    <a:pt x="19077" y="58532"/>
                    <a:pt x="19487" y="58524"/>
                    <a:pt x="19890" y="58524"/>
                  </a:cubicBezTo>
                  <a:cubicBezTo>
                    <a:pt x="22106" y="58524"/>
                    <a:pt x="24137" y="58771"/>
                    <a:pt x="25465" y="59302"/>
                  </a:cubicBezTo>
                  <a:cubicBezTo>
                    <a:pt x="30717" y="61436"/>
                    <a:pt x="34901" y="65453"/>
                    <a:pt x="39337" y="69722"/>
                  </a:cubicBezTo>
                  <a:cubicBezTo>
                    <a:pt x="43982" y="74199"/>
                    <a:pt x="49004" y="79012"/>
                    <a:pt x="55783" y="81899"/>
                  </a:cubicBezTo>
                  <a:cubicBezTo>
                    <a:pt x="57269" y="81355"/>
                    <a:pt x="58712" y="80748"/>
                    <a:pt x="60135" y="80058"/>
                  </a:cubicBezTo>
                  <a:cubicBezTo>
                    <a:pt x="52289" y="77714"/>
                    <a:pt x="46870" y="72504"/>
                    <a:pt x="41576" y="67399"/>
                  </a:cubicBezTo>
                  <a:cubicBezTo>
                    <a:pt x="36910" y="62921"/>
                    <a:pt x="32516" y="58695"/>
                    <a:pt x="26678" y="56330"/>
                  </a:cubicBezTo>
                  <a:cubicBezTo>
                    <a:pt x="24991" y="55643"/>
                    <a:pt x="22471" y="55314"/>
                    <a:pt x="19739" y="55314"/>
                  </a:cubicBezTo>
                  <a:cubicBezTo>
                    <a:pt x="18981" y="55314"/>
                    <a:pt x="18207" y="55339"/>
                    <a:pt x="17430" y="55389"/>
                  </a:cubicBezTo>
                  <a:cubicBezTo>
                    <a:pt x="16823" y="53631"/>
                    <a:pt x="16342" y="51853"/>
                    <a:pt x="15965" y="50032"/>
                  </a:cubicBezTo>
                  <a:lnTo>
                    <a:pt x="83842" y="42542"/>
                  </a:lnTo>
                  <a:cubicBezTo>
                    <a:pt x="83842" y="41600"/>
                    <a:pt x="83842" y="40659"/>
                    <a:pt x="83779" y="39717"/>
                  </a:cubicBezTo>
                  <a:lnTo>
                    <a:pt x="15484" y="47271"/>
                  </a:lnTo>
                  <a:cubicBezTo>
                    <a:pt x="15421" y="46810"/>
                    <a:pt x="15359" y="46350"/>
                    <a:pt x="15296" y="45911"/>
                  </a:cubicBezTo>
                  <a:cubicBezTo>
                    <a:pt x="15233" y="45262"/>
                    <a:pt x="15170" y="44613"/>
                    <a:pt x="15129" y="43986"/>
                  </a:cubicBezTo>
                  <a:cubicBezTo>
                    <a:pt x="15568" y="43944"/>
                    <a:pt x="16007" y="43923"/>
                    <a:pt x="16447" y="43860"/>
                  </a:cubicBezTo>
                  <a:cubicBezTo>
                    <a:pt x="20569" y="43400"/>
                    <a:pt x="24691" y="42228"/>
                    <a:pt x="26888" y="40701"/>
                  </a:cubicBezTo>
                  <a:cubicBezTo>
                    <a:pt x="32056" y="37123"/>
                    <a:pt x="35424" y="32038"/>
                    <a:pt x="39002" y="26640"/>
                  </a:cubicBezTo>
                  <a:cubicBezTo>
                    <a:pt x="44673" y="18061"/>
                    <a:pt x="50531" y="9211"/>
                    <a:pt x="64508" y="6721"/>
                  </a:cubicBezTo>
                  <a:cubicBezTo>
                    <a:pt x="63169" y="5863"/>
                    <a:pt x="61788" y="5068"/>
                    <a:pt x="60365" y="4356"/>
                  </a:cubicBezTo>
                  <a:cubicBezTo>
                    <a:pt x="47581" y="7892"/>
                    <a:pt x="41639" y="16848"/>
                    <a:pt x="36324" y="24882"/>
                  </a:cubicBezTo>
                  <a:cubicBezTo>
                    <a:pt x="32935" y="30009"/>
                    <a:pt x="29733" y="34842"/>
                    <a:pt x="25088" y="38064"/>
                  </a:cubicBezTo>
                  <a:cubicBezTo>
                    <a:pt x="23038" y="39466"/>
                    <a:pt x="18874" y="40470"/>
                    <a:pt x="15045" y="40763"/>
                  </a:cubicBezTo>
                  <a:cubicBezTo>
                    <a:pt x="15233" y="22288"/>
                    <a:pt x="27097" y="5967"/>
                    <a:pt x="44610" y="109"/>
                  </a:cubicBezTo>
                  <a:cubicBezTo>
                    <a:pt x="43637" y="36"/>
                    <a:pt x="42661" y="0"/>
                    <a:pt x="41685" y="0"/>
                  </a:cubicBezTo>
                  <a:close/>
                </a:path>
              </a:pathLst>
            </a:custGeom>
            <a:solidFill>
              <a:srgbClr val="0F3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6;p27">
              <a:extLst>
                <a:ext uri="{FF2B5EF4-FFF2-40B4-BE49-F238E27FC236}">
                  <a16:creationId xmlns:a16="http://schemas.microsoft.com/office/drawing/2014/main" id="{BD1D2429-2F91-4221-8851-E7164D740F40}"/>
                </a:ext>
              </a:extLst>
            </p:cNvPr>
            <p:cNvSpPr/>
            <p:nvPr/>
          </p:nvSpPr>
          <p:spPr>
            <a:xfrm>
              <a:off x="3154825" y="2546500"/>
              <a:ext cx="144400" cy="159575"/>
            </a:xfrm>
            <a:custGeom>
              <a:avLst/>
              <a:gdLst/>
              <a:ahLst/>
              <a:cxnLst/>
              <a:rect l="l" t="t" r="r" b="b"/>
              <a:pathLst>
                <a:path w="5776" h="6383" extrusionOk="0">
                  <a:moveTo>
                    <a:pt x="3411" y="1"/>
                  </a:moveTo>
                  <a:cubicBezTo>
                    <a:pt x="2971" y="231"/>
                    <a:pt x="2574" y="503"/>
                    <a:pt x="2197" y="817"/>
                  </a:cubicBezTo>
                  <a:cubicBezTo>
                    <a:pt x="1360" y="1507"/>
                    <a:pt x="628" y="2303"/>
                    <a:pt x="0" y="3181"/>
                  </a:cubicBezTo>
                  <a:cubicBezTo>
                    <a:pt x="565" y="4269"/>
                    <a:pt x="1151" y="5336"/>
                    <a:pt x="1800" y="6383"/>
                  </a:cubicBezTo>
                  <a:cubicBezTo>
                    <a:pt x="2406" y="5190"/>
                    <a:pt x="3243" y="4123"/>
                    <a:pt x="4269" y="3265"/>
                  </a:cubicBezTo>
                  <a:cubicBezTo>
                    <a:pt x="4729" y="2909"/>
                    <a:pt x="5231" y="2595"/>
                    <a:pt x="5775" y="2386"/>
                  </a:cubicBezTo>
                  <a:cubicBezTo>
                    <a:pt x="4959" y="1612"/>
                    <a:pt x="4164" y="817"/>
                    <a:pt x="3411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7;p27">
              <a:extLst>
                <a:ext uri="{FF2B5EF4-FFF2-40B4-BE49-F238E27FC236}">
                  <a16:creationId xmlns:a16="http://schemas.microsoft.com/office/drawing/2014/main" id="{B46A4460-B5FD-4447-95C6-75EDFC076633}"/>
                </a:ext>
              </a:extLst>
            </p:cNvPr>
            <p:cNvSpPr/>
            <p:nvPr/>
          </p:nvSpPr>
          <p:spPr>
            <a:xfrm>
              <a:off x="3538250" y="2774050"/>
              <a:ext cx="757450" cy="433725"/>
            </a:xfrm>
            <a:custGeom>
              <a:avLst/>
              <a:gdLst/>
              <a:ahLst/>
              <a:cxnLst/>
              <a:rect l="l" t="t" r="r" b="b"/>
              <a:pathLst>
                <a:path w="30298" h="17349" extrusionOk="0">
                  <a:moveTo>
                    <a:pt x="0" y="1"/>
                  </a:moveTo>
                  <a:lnTo>
                    <a:pt x="0" y="1"/>
                  </a:lnTo>
                  <a:cubicBezTo>
                    <a:pt x="5106" y="7701"/>
                    <a:pt x="12387" y="13748"/>
                    <a:pt x="20924" y="17325"/>
                  </a:cubicBezTo>
                  <a:cubicBezTo>
                    <a:pt x="21407" y="17341"/>
                    <a:pt x="21891" y="17348"/>
                    <a:pt x="22376" y="17348"/>
                  </a:cubicBezTo>
                  <a:cubicBezTo>
                    <a:pt x="23908" y="17348"/>
                    <a:pt x="25450" y="17270"/>
                    <a:pt x="26992" y="17095"/>
                  </a:cubicBezTo>
                  <a:cubicBezTo>
                    <a:pt x="28101" y="16970"/>
                    <a:pt x="29210" y="16802"/>
                    <a:pt x="30298" y="16593"/>
                  </a:cubicBezTo>
                  <a:cubicBezTo>
                    <a:pt x="21007" y="14689"/>
                    <a:pt x="12596" y="9772"/>
                    <a:pt x="6361" y="2637"/>
                  </a:cubicBezTo>
                  <a:cubicBezTo>
                    <a:pt x="4164" y="1926"/>
                    <a:pt x="2030" y="1047"/>
                    <a:pt x="0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8;p27">
              <a:extLst>
                <a:ext uri="{FF2B5EF4-FFF2-40B4-BE49-F238E27FC236}">
                  <a16:creationId xmlns:a16="http://schemas.microsoft.com/office/drawing/2014/main" id="{E7DFDF04-5DDF-4330-950C-EAC51DBF8402}"/>
                </a:ext>
              </a:extLst>
            </p:cNvPr>
            <p:cNvSpPr/>
            <p:nvPr/>
          </p:nvSpPr>
          <p:spPr>
            <a:xfrm>
              <a:off x="5015975" y="2093000"/>
              <a:ext cx="134975" cy="85800"/>
            </a:xfrm>
            <a:custGeom>
              <a:avLst/>
              <a:gdLst/>
              <a:ahLst/>
              <a:cxnLst/>
              <a:rect l="l" t="t" r="r" b="b"/>
              <a:pathLst>
                <a:path w="5399" h="3432" extrusionOk="0">
                  <a:moveTo>
                    <a:pt x="5336" y="0"/>
                  </a:moveTo>
                  <a:lnTo>
                    <a:pt x="879" y="502"/>
                  </a:lnTo>
                  <a:cubicBezTo>
                    <a:pt x="628" y="1486"/>
                    <a:pt x="314" y="2469"/>
                    <a:pt x="0" y="3432"/>
                  </a:cubicBezTo>
                  <a:lnTo>
                    <a:pt x="5399" y="2825"/>
                  </a:lnTo>
                  <a:cubicBezTo>
                    <a:pt x="5399" y="1883"/>
                    <a:pt x="5378" y="942"/>
                    <a:pt x="5336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9;p27">
              <a:extLst>
                <a:ext uri="{FF2B5EF4-FFF2-40B4-BE49-F238E27FC236}">
                  <a16:creationId xmlns:a16="http://schemas.microsoft.com/office/drawing/2014/main" id="{9211382E-6140-4DD3-91B7-C8A008CA1FEF}"/>
                </a:ext>
              </a:extLst>
            </p:cNvPr>
            <p:cNvSpPr/>
            <p:nvPr/>
          </p:nvSpPr>
          <p:spPr>
            <a:xfrm>
              <a:off x="4085925" y="2876050"/>
              <a:ext cx="472375" cy="271000"/>
            </a:xfrm>
            <a:custGeom>
              <a:avLst/>
              <a:gdLst/>
              <a:ahLst/>
              <a:cxnLst/>
              <a:rect l="l" t="t" r="r" b="b"/>
              <a:pathLst>
                <a:path w="18895" h="10840" extrusionOk="0">
                  <a:moveTo>
                    <a:pt x="4185" y="1"/>
                  </a:moveTo>
                  <a:cubicBezTo>
                    <a:pt x="2804" y="231"/>
                    <a:pt x="1402" y="398"/>
                    <a:pt x="0" y="482"/>
                  </a:cubicBezTo>
                  <a:cubicBezTo>
                    <a:pt x="4122" y="4416"/>
                    <a:pt x="8663" y="8349"/>
                    <a:pt x="14542" y="10839"/>
                  </a:cubicBezTo>
                  <a:cubicBezTo>
                    <a:pt x="16028" y="10316"/>
                    <a:pt x="17471" y="9709"/>
                    <a:pt x="18894" y="9019"/>
                  </a:cubicBezTo>
                  <a:cubicBezTo>
                    <a:pt x="12931" y="7240"/>
                    <a:pt x="8370" y="3809"/>
                    <a:pt x="4185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;p27">
              <a:extLst>
                <a:ext uri="{FF2B5EF4-FFF2-40B4-BE49-F238E27FC236}">
                  <a16:creationId xmlns:a16="http://schemas.microsoft.com/office/drawing/2014/main" id="{3FFFBCCA-00DE-4DA4-B641-4BF9B9B6A962}"/>
                </a:ext>
              </a:extLst>
            </p:cNvPr>
            <p:cNvSpPr/>
            <p:nvPr/>
          </p:nvSpPr>
          <p:spPr>
            <a:xfrm>
              <a:off x="3057000" y="2321050"/>
              <a:ext cx="64375" cy="72750"/>
            </a:xfrm>
            <a:custGeom>
              <a:avLst/>
              <a:gdLst/>
              <a:ahLst/>
              <a:cxnLst/>
              <a:rect l="l" t="t" r="r" b="b"/>
              <a:pathLst>
                <a:path w="2575" h="2910" extrusionOk="0">
                  <a:moveTo>
                    <a:pt x="1047" y="1"/>
                  </a:moveTo>
                  <a:lnTo>
                    <a:pt x="0" y="126"/>
                  </a:lnTo>
                  <a:cubicBezTo>
                    <a:pt x="168" y="1068"/>
                    <a:pt x="356" y="1989"/>
                    <a:pt x="565" y="2909"/>
                  </a:cubicBezTo>
                  <a:lnTo>
                    <a:pt x="2574" y="2679"/>
                  </a:lnTo>
                  <a:cubicBezTo>
                    <a:pt x="2051" y="1800"/>
                    <a:pt x="1528" y="921"/>
                    <a:pt x="1047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1;p27">
              <a:extLst>
                <a:ext uri="{FF2B5EF4-FFF2-40B4-BE49-F238E27FC236}">
                  <a16:creationId xmlns:a16="http://schemas.microsoft.com/office/drawing/2014/main" id="{B4ADFC99-6501-4F79-8ECF-E58EC3F10B97}"/>
                </a:ext>
              </a:extLst>
            </p:cNvPr>
            <p:cNvSpPr/>
            <p:nvPr/>
          </p:nvSpPr>
          <p:spPr>
            <a:xfrm>
              <a:off x="3163175" y="3377175"/>
              <a:ext cx="919625" cy="920150"/>
            </a:xfrm>
            <a:custGeom>
              <a:avLst/>
              <a:gdLst/>
              <a:ahLst/>
              <a:cxnLst/>
              <a:rect l="l" t="t" r="r" b="b"/>
              <a:pathLst>
                <a:path w="36785" h="36806" extrusionOk="0">
                  <a:moveTo>
                    <a:pt x="18393" y="1"/>
                  </a:moveTo>
                  <a:cubicBezTo>
                    <a:pt x="8224" y="1"/>
                    <a:pt x="1" y="8245"/>
                    <a:pt x="1" y="18413"/>
                  </a:cubicBezTo>
                  <a:cubicBezTo>
                    <a:pt x="1" y="28561"/>
                    <a:pt x="8224" y="36805"/>
                    <a:pt x="18393" y="36805"/>
                  </a:cubicBezTo>
                  <a:cubicBezTo>
                    <a:pt x="28541" y="36805"/>
                    <a:pt x="36785" y="28561"/>
                    <a:pt x="36785" y="18413"/>
                  </a:cubicBezTo>
                  <a:cubicBezTo>
                    <a:pt x="36785" y="8245"/>
                    <a:pt x="28541" y="1"/>
                    <a:pt x="18393" y="1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2;p27">
              <a:extLst>
                <a:ext uri="{FF2B5EF4-FFF2-40B4-BE49-F238E27FC236}">
                  <a16:creationId xmlns:a16="http://schemas.microsoft.com/office/drawing/2014/main" id="{AD0E777E-E249-4534-91FC-15730F550300}"/>
                </a:ext>
              </a:extLst>
            </p:cNvPr>
            <p:cNvSpPr/>
            <p:nvPr/>
          </p:nvSpPr>
          <p:spPr>
            <a:xfrm>
              <a:off x="3263625" y="3411700"/>
              <a:ext cx="907575" cy="885400"/>
            </a:xfrm>
            <a:custGeom>
              <a:avLst/>
              <a:gdLst/>
              <a:ahLst/>
              <a:cxnLst/>
              <a:rect l="l" t="t" r="r" b="b"/>
              <a:pathLst>
                <a:path w="36303" h="35416" extrusionOk="0">
                  <a:moveTo>
                    <a:pt x="21363" y="1"/>
                  </a:moveTo>
                  <a:cubicBezTo>
                    <a:pt x="26615" y="6550"/>
                    <a:pt x="26762" y="15819"/>
                    <a:pt x="21719" y="22535"/>
                  </a:cubicBezTo>
                  <a:cubicBezTo>
                    <a:pt x="18165" y="27274"/>
                    <a:pt x="12651" y="29896"/>
                    <a:pt x="6979" y="29896"/>
                  </a:cubicBezTo>
                  <a:cubicBezTo>
                    <a:pt x="4637" y="29896"/>
                    <a:pt x="2269" y="29449"/>
                    <a:pt x="0" y="28519"/>
                  </a:cubicBezTo>
                  <a:lnTo>
                    <a:pt x="0" y="28519"/>
                  </a:lnTo>
                  <a:cubicBezTo>
                    <a:pt x="3700" y="33124"/>
                    <a:pt x="9046" y="35416"/>
                    <a:pt x="14381" y="35416"/>
                  </a:cubicBezTo>
                  <a:cubicBezTo>
                    <a:pt x="19907" y="35416"/>
                    <a:pt x="25422" y="32956"/>
                    <a:pt x="29084" y="28059"/>
                  </a:cubicBezTo>
                  <a:cubicBezTo>
                    <a:pt x="36303" y="18413"/>
                    <a:pt x="32495" y="4583"/>
                    <a:pt x="21363" y="1"/>
                  </a:cubicBezTo>
                  <a:close/>
                </a:path>
              </a:pathLst>
            </a:custGeom>
            <a:solidFill>
              <a:srgbClr val="ED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3;p27">
              <a:extLst>
                <a:ext uri="{FF2B5EF4-FFF2-40B4-BE49-F238E27FC236}">
                  <a16:creationId xmlns:a16="http://schemas.microsoft.com/office/drawing/2014/main" id="{841CCD86-2DF0-494F-A0FF-C0422391AFA7}"/>
                </a:ext>
              </a:extLst>
            </p:cNvPr>
            <p:cNvSpPr/>
            <p:nvPr/>
          </p:nvSpPr>
          <p:spPr>
            <a:xfrm>
              <a:off x="3171025" y="3686850"/>
              <a:ext cx="559225" cy="608375"/>
            </a:xfrm>
            <a:custGeom>
              <a:avLst/>
              <a:gdLst/>
              <a:ahLst/>
              <a:cxnLst/>
              <a:rect l="l" t="t" r="r" b="b"/>
              <a:pathLst>
                <a:path w="22369" h="24335" extrusionOk="0">
                  <a:moveTo>
                    <a:pt x="691" y="0"/>
                  </a:moveTo>
                  <a:cubicBezTo>
                    <a:pt x="398" y="837"/>
                    <a:pt x="168" y="1716"/>
                    <a:pt x="1" y="2616"/>
                  </a:cubicBezTo>
                  <a:cubicBezTo>
                    <a:pt x="3788" y="4185"/>
                    <a:pt x="7282" y="6403"/>
                    <a:pt x="10316" y="9207"/>
                  </a:cubicBezTo>
                  <a:cubicBezTo>
                    <a:pt x="14564" y="13182"/>
                    <a:pt x="17702" y="18246"/>
                    <a:pt x="19732" y="24335"/>
                  </a:cubicBezTo>
                  <a:cubicBezTo>
                    <a:pt x="20611" y="24251"/>
                    <a:pt x="21489" y="24104"/>
                    <a:pt x="22368" y="23895"/>
                  </a:cubicBezTo>
                  <a:cubicBezTo>
                    <a:pt x="20213" y="17200"/>
                    <a:pt x="16782" y="11634"/>
                    <a:pt x="12095" y="7261"/>
                  </a:cubicBezTo>
                  <a:cubicBezTo>
                    <a:pt x="8768" y="4164"/>
                    <a:pt x="4897" y="1716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4;p27">
              <a:extLst>
                <a:ext uri="{FF2B5EF4-FFF2-40B4-BE49-F238E27FC236}">
                  <a16:creationId xmlns:a16="http://schemas.microsoft.com/office/drawing/2014/main" id="{1C6043F4-7C26-4CA6-B94C-25EF47C27C54}"/>
                </a:ext>
              </a:extLst>
            </p:cNvPr>
            <p:cNvSpPr/>
            <p:nvPr/>
          </p:nvSpPr>
          <p:spPr>
            <a:xfrm>
              <a:off x="3594225" y="4102700"/>
              <a:ext cx="136025" cy="189400"/>
            </a:xfrm>
            <a:custGeom>
              <a:avLst/>
              <a:gdLst/>
              <a:ahLst/>
              <a:cxnLst/>
              <a:rect l="l" t="t" r="r" b="b"/>
              <a:pathLst>
                <a:path w="5441" h="7576" extrusionOk="0">
                  <a:moveTo>
                    <a:pt x="2427" y="1"/>
                  </a:moveTo>
                  <a:cubicBezTo>
                    <a:pt x="1632" y="398"/>
                    <a:pt x="816" y="775"/>
                    <a:pt x="0" y="1068"/>
                  </a:cubicBezTo>
                  <a:cubicBezTo>
                    <a:pt x="1109" y="3139"/>
                    <a:pt x="2051" y="5336"/>
                    <a:pt x="2783" y="7575"/>
                  </a:cubicBezTo>
                  <a:cubicBezTo>
                    <a:pt x="2992" y="7554"/>
                    <a:pt x="3201" y="7533"/>
                    <a:pt x="3411" y="7512"/>
                  </a:cubicBezTo>
                  <a:lnTo>
                    <a:pt x="3536" y="7491"/>
                  </a:lnTo>
                  <a:cubicBezTo>
                    <a:pt x="4185" y="7408"/>
                    <a:pt x="4812" y="7303"/>
                    <a:pt x="5440" y="7136"/>
                  </a:cubicBezTo>
                  <a:cubicBezTo>
                    <a:pt x="4645" y="4667"/>
                    <a:pt x="3641" y="2281"/>
                    <a:pt x="2427" y="1"/>
                  </a:cubicBezTo>
                  <a:close/>
                </a:path>
              </a:pathLst>
            </a:custGeom>
            <a:solidFill>
              <a:srgbClr val="FFE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5;p27">
              <a:extLst>
                <a:ext uri="{FF2B5EF4-FFF2-40B4-BE49-F238E27FC236}">
                  <a16:creationId xmlns:a16="http://schemas.microsoft.com/office/drawing/2014/main" id="{58F6616E-C7E6-4558-83EB-29E1BB68827A}"/>
                </a:ext>
              </a:extLst>
            </p:cNvPr>
            <p:cNvSpPr/>
            <p:nvPr/>
          </p:nvSpPr>
          <p:spPr>
            <a:xfrm>
              <a:off x="3490125" y="3382400"/>
              <a:ext cx="592150" cy="548750"/>
            </a:xfrm>
            <a:custGeom>
              <a:avLst/>
              <a:gdLst/>
              <a:ahLst/>
              <a:cxnLst/>
              <a:rect l="l" t="t" r="r" b="b"/>
              <a:pathLst>
                <a:path w="23686" h="21950" extrusionOk="0">
                  <a:moveTo>
                    <a:pt x="2637" y="1"/>
                  </a:moveTo>
                  <a:cubicBezTo>
                    <a:pt x="1758" y="126"/>
                    <a:pt x="858" y="315"/>
                    <a:pt x="0" y="587"/>
                  </a:cubicBezTo>
                  <a:cubicBezTo>
                    <a:pt x="1444" y="4081"/>
                    <a:pt x="3390" y="7345"/>
                    <a:pt x="5817" y="10253"/>
                  </a:cubicBezTo>
                  <a:cubicBezTo>
                    <a:pt x="10232" y="15526"/>
                    <a:pt x="16090" y="19439"/>
                    <a:pt x="23330" y="21950"/>
                  </a:cubicBezTo>
                  <a:cubicBezTo>
                    <a:pt x="23497" y="21050"/>
                    <a:pt x="23623" y="20150"/>
                    <a:pt x="23686" y="19251"/>
                  </a:cubicBezTo>
                  <a:cubicBezTo>
                    <a:pt x="17137" y="16907"/>
                    <a:pt x="11843" y="13329"/>
                    <a:pt x="7867" y="8580"/>
                  </a:cubicBezTo>
                  <a:cubicBezTo>
                    <a:pt x="5712" y="5985"/>
                    <a:pt x="3955" y="3098"/>
                    <a:pt x="2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6;p27">
              <a:extLst>
                <a:ext uri="{FF2B5EF4-FFF2-40B4-BE49-F238E27FC236}">
                  <a16:creationId xmlns:a16="http://schemas.microsoft.com/office/drawing/2014/main" id="{EFAEBE99-00F4-4814-9437-FDBC7D9204C6}"/>
                </a:ext>
              </a:extLst>
            </p:cNvPr>
            <p:cNvSpPr/>
            <p:nvPr/>
          </p:nvSpPr>
          <p:spPr>
            <a:xfrm>
              <a:off x="3876675" y="3773150"/>
              <a:ext cx="205075" cy="158000"/>
            </a:xfrm>
            <a:custGeom>
              <a:avLst/>
              <a:gdLst/>
              <a:ahLst/>
              <a:cxnLst/>
              <a:rect l="l" t="t" r="r" b="b"/>
              <a:pathLst>
                <a:path w="8203" h="6320" extrusionOk="0">
                  <a:moveTo>
                    <a:pt x="649" y="1"/>
                  </a:moveTo>
                  <a:cubicBezTo>
                    <a:pt x="503" y="921"/>
                    <a:pt x="273" y="1821"/>
                    <a:pt x="1" y="2721"/>
                  </a:cubicBezTo>
                  <a:cubicBezTo>
                    <a:pt x="2491" y="4165"/>
                    <a:pt x="5127" y="5378"/>
                    <a:pt x="7868" y="6320"/>
                  </a:cubicBezTo>
                  <a:cubicBezTo>
                    <a:pt x="7868" y="6236"/>
                    <a:pt x="7889" y="6152"/>
                    <a:pt x="7910" y="6069"/>
                  </a:cubicBezTo>
                  <a:cubicBezTo>
                    <a:pt x="7952" y="5901"/>
                    <a:pt x="7973" y="5713"/>
                    <a:pt x="8015" y="5525"/>
                  </a:cubicBezTo>
                  <a:cubicBezTo>
                    <a:pt x="8015" y="5399"/>
                    <a:pt x="8035" y="5274"/>
                    <a:pt x="8056" y="5169"/>
                  </a:cubicBezTo>
                  <a:cubicBezTo>
                    <a:pt x="8077" y="5043"/>
                    <a:pt x="8098" y="4876"/>
                    <a:pt x="8119" y="4730"/>
                  </a:cubicBezTo>
                  <a:cubicBezTo>
                    <a:pt x="8119" y="4583"/>
                    <a:pt x="8140" y="4458"/>
                    <a:pt x="8161" y="4332"/>
                  </a:cubicBezTo>
                  <a:cubicBezTo>
                    <a:pt x="8182" y="4102"/>
                    <a:pt x="8203" y="3872"/>
                    <a:pt x="8203" y="3621"/>
                  </a:cubicBezTo>
                  <a:cubicBezTo>
                    <a:pt x="5566" y="2679"/>
                    <a:pt x="3035" y="1465"/>
                    <a:pt x="649" y="1"/>
                  </a:cubicBezTo>
                  <a:close/>
                </a:path>
              </a:pathLst>
            </a:custGeom>
            <a:solidFill>
              <a:srgbClr val="FFE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7;p27">
              <a:extLst>
                <a:ext uri="{FF2B5EF4-FFF2-40B4-BE49-F238E27FC236}">
                  <a16:creationId xmlns:a16="http://schemas.microsoft.com/office/drawing/2014/main" id="{514D465F-8E79-466D-859F-89604EE84804}"/>
                </a:ext>
              </a:extLst>
            </p:cNvPr>
            <p:cNvSpPr/>
            <p:nvPr/>
          </p:nvSpPr>
          <p:spPr>
            <a:xfrm>
              <a:off x="2008200" y="2468850"/>
              <a:ext cx="999650" cy="952525"/>
            </a:xfrm>
            <a:custGeom>
              <a:avLst/>
              <a:gdLst/>
              <a:ahLst/>
              <a:cxnLst/>
              <a:rect l="l" t="t" r="r" b="b"/>
              <a:pathLst>
                <a:path w="39986" h="38101" extrusionOk="0">
                  <a:moveTo>
                    <a:pt x="19939" y="1"/>
                  </a:moveTo>
                  <a:cubicBezTo>
                    <a:pt x="19097" y="1"/>
                    <a:pt x="18245" y="59"/>
                    <a:pt x="17388" y="178"/>
                  </a:cubicBezTo>
                  <a:cubicBezTo>
                    <a:pt x="7136" y="1579"/>
                    <a:pt x="1" y="11183"/>
                    <a:pt x="1423" y="21603"/>
                  </a:cubicBezTo>
                  <a:cubicBezTo>
                    <a:pt x="2746" y="31152"/>
                    <a:pt x="10799" y="38101"/>
                    <a:pt x="20027" y="38101"/>
                  </a:cubicBezTo>
                  <a:cubicBezTo>
                    <a:pt x="20869" y="38101"/>
                    <a:pt x="21720" y="38043"/>
                    <a:pt x="22577" y="37924"/>
                  </a:cubicBezTo>
                  <a:cubicBezTo>
                    <a:pt x="32830" y="36522"/>
                    <a:pt x="39986" y="26918"/>
                    <a:pt x="38542" y="16498"/>
                  </a:cubicBezTo>
                  <a:cubicBezTo>
                    <a:pt x="37238" y="6949"/>
                    <a:pt x="29169" y="1"/>
                    <a:pt x="19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8;p27">
              <a:extLst>
                <a:ext uri="{FF2B5EF4-FFF2-40B4-BE49-F238E27FC236}">
                  <a16:creationId xmlns:a16="http://schemas.microsoft.com/office/drawing/2014/main" id="{73129A82-B654-4586-89F6-28A7392CC62A}"/>
                </a:ext>
              </a:extLst>
            </p:cNvPr>
            <p:cNvSpPr/>
            <p:nvPr/>
          </p:nvSpPr>
          <p:spPr>
            <a:xfrm>
              <a:off x="2186575" y="2484275"/>
              <a:ext cx="821275" cy="937475"/>
            </a:xfrm>
            <a:custGeom>
              <a:avLst/>
              <a:gdLst/>
              <a:ahLst/>
              <a:cxnLst/>
              <a:rect l="l" t="t" r="r" b="b"/>
              <a:pathLst>
                <a:path w="32851" h="37499" extrusionOk="0">
                  <a:moveTo>
                    <a:pt x="17514" y="0"/>
                  </a:moveTo>
                  <a:lnTo>
                    <a:pt x="17514" y="0"/>
                  </a:lnTo>
                  <a:cubicBezTo>
                    <a:pt x="20631" y="3013"/>
                    <a:pt x="22619" y="6968"/>
                    <a:pt x="23205" y="11257"/>
                  </a:cubicBezTo>
                  <a:cubicBezTo>
                    <a:pt x="24649" y="21677"/>
                    <a:pt x="17493" y="31281"/>
                    <a:pt x="7261" y="32683"/>
                  </a:cubicBezTo>
                  <a:cubicBezTo>
                    <a:pt x="6417" y="32799"/>
                    <a:pt x="5568" y="32857"/>
                    <a:pt x="4719" y="32857"/>
                  </a:cubicBezTo>
                  <a:cubicBezTo>
                    <a:pt x="3129" y="32857"/>
                    <a:pt x="1543" y="32653"/>
                    <a:pt x="1" y="32243"/>
                  </a:cubicBezTo>
                  <a:lnTo>
                    <a:pt x="1" y="32243"/>
                  </a:lnTo>
                  <a:cubicBezTo>
                    <a:pt x="3477" y="35630"/>
                    <a:pt x="8138" y="37499"/>
                    <a:pt x="12948" y="37499"/>
                  </a:cubicBezTo>
                  <a:cubicBezTo>
                    <a:pt x="13784" y="37499"/>
                    <a:pt x="14624" y="37442"/>
                    <a:pt x="15463" y="37328"/>
                  </a:cubicBezTo>
                  <a:cubicBezTo>
                    <a:pt x="25716" y="35926"/>
                    <a:pt x="32851" y="26322"/>
                    <a:pt x="31407" y="15902"/>
                  </a:cubicBezTo>
                  <a:cubicBezTo>
                    <a:pt x="30403" y="8286"/>
                    <a:pt x="24921" y="2009"/>
                    <a:pt x="17514" y="0"/>
                  </a:cubicBezTo>
                  <a:close/>
                </a:path>
              </a:pathLst>
            </a:custGeom>
            <a:solidFill>
              <a:srgbClr val="C2C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9;p27">
              <a:extLst>
                <a:ext uri="{FF2B5EF4-FFF2-40B4-BE49-F238E27FC236}">
                  <a16:creationId xmlns:a16="http://schemas.microsoft.com/office/drawing/2014/main" id="{ABCF2FB3-01DA-42B5-AD49-DC8128FF609A}"/>
                </a:ext>
              </a:extLst>
            </p:cNvPr>
            <p:cNvSpPr/>
            <p:nvPr/>
          </p:nvSpPr>
          <p:spPr>
            <a:xfrm>
              <a:off x="2194950" y="2778250"/>
              <a:ext cx="136550" cy="139450"/>
            </a:xfrm>
            <a:custGeom>
              <a:avLst/>
              <a:gdLst/>
              <a:ahLst/>
              <a:cxnLst/>
              <a:rect l="l" t="t" r="r" b="b"/>
              <a:pathLst>
                <a:path w="5462" h="5578" extrusionOk="0">
                  <a:moveTo>
                    <a:pt x="1423" y="0"/>
                  </a:moveTo>
                  <a:cubicBezTo>
                    <a:pt x="1088" y="0"/>
                    <a:pt x="754" y="126"/>
                    <a:pt x="503" y="377"/>
                  </a:cubicBezTo>
                  <a:cubicBezTo>
                    <a:pt x="0" y="900"/>
                    <a:pt x="0" y="1716"/>
                    <a:pt x="503" y="2239"/>
                  </a:cubicBezTo>
                  <a:cubicBezTo>
                    <a:pt x="1402" y="3139"/>
                    <a:pt x="2218" y="4080"/>
                    <a:pt x="2992" y="5085"/>
                  </a:cubicBezTo>
                  <a:cubicBezTo>
                    <a:pt x="3230" y="5395"/>
                    <a:pt x="3610" y="5578"/>
                    <a:pt x="4009" y="5578"/>
                  </a:cubicBezTo>
                  <a:cubicBezTo>
                    <a:pt x="4067" y="5578"/>
                    <a:pt x="4126" y="5574"/>
                    <a:pt x="4185" y="5566"/>
                  </a:cubicBezTo>
                  <a:cubicBezTo>
                    <a:pt x="4415" y="5545"/>
                    <a:pt x="4624" y="5461"/>
                    <a:pt x="4813" y="5315"/>
                  </a:cubicBezTo>
                  <a:cubicBezTo>
                    <a:pt x="5378" y="4854"/>
                    <a:pt x="5461" y="4038"/>
                    <a:pt x="5022" y="3473"/>
                  </a:cubicBezTo>
                  <a:cubicBezTo>
                    <a:pt x="4185" y="2385"/>
                    <a:pt x="3306" y="1360"/>
                    <a:pt x="2344" y="377"/>
                  </a:cubicBezTo>
                  <a:cubicBezTo>
                    <a:pt x="2093" y="126"/>
                    <a:pt x="1758" y="0"/>
                    <a:pt x="1423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90;p27">
              <a:extLst>
                <a:ext uri="{FF2B5EF4-FFF2-40B4-BE49-F238E27FC236}">
                  <a16:creationId xmlns:a16="http://schemas.microsoft.com/office/drawing/2014/main" id="{55C51453-FAD1-42DD-9DF4-1F2A0ACE6ED1}"/>
                </a:ext>
              </a:extLst>
            </p:cNvPr>
            <p:cNvSpPr/>
            <p:nvPr/>
          </p:nvSpPr>
          <p:spPr>
            <a:xfrm>
              <a:off x="2086675" y="2677275"/>
              <a:ext cx="107775" cy="101375"/>
            </a:xfrm>
            <a:custGeom>
              <a:avLst/>
              <a:gdLst/>
              <a:ahLst/>
              <a:cxnLst/>
              <a:rect l="l" t="t" r="r" b="b"/>
              <a:pathLst>
                <a:path w="4311" h="4055" extrusionOk="0">
                  <a:moveTo>
                    <a:pt x="1318" y="1"/>
                  </a:moveTo>
                  <a:cubicBezTo>
                    <a:pt x="816" y="712"/>
                    <a:pt x="377" y="1486"/>
                    <a:pt x="0" y="2281"/>
                  </a:cubicBezTo>
                  <a:cubicBezTo>
                    <a:pt x="691" y="2742"/>
                    <a:pt x="1381" y="3244"/>
                    <a:pt x="2030" y="3767"/>
                  </a:cubicBezTo>
                  <a:cubicBezTo>
                    <a:pt x="2267" y="3961"/>
                    <a:pt x="2553" y="4054"/>
                    <a:pt x="2837" y="4054"/>
                  </a:cubicBezTo>
                  <a:cubicBezTo>
                    <a:pt x="3228" y="4054"/>
                    <a:pt x="3616" y="3876"/>
                    <a:pt x="3871" y="3537"/>
                  </a:cubicBezTo>
                  <a:cubicBezTo>
                    <a:pt x="4310" y="2972"/>
                    <a:pt x="4206" y="2156"/>
                    <a:pt x="3641" y="1696"/>
                  </a:cubicBezTo>
                  <a:cubicBezTo>
                    <a:pt x="2888" y="1089"/>
                    <a:pt x="2113" y="524"/>
                    <a:pt x="1318" y="1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91;p27">
              <a:extLst>
                <a:ext uri="{FF2B5EF4-FFF2-40B4-BE49-F238E27FC236}">
                  <a16:creationId xmlns:a16="http://schemas.microsoft.com/office/drawing/2014/main" id="{347FC090-3A80-4077-BA66-A29B439D6893}"/>
                </a:ext>
              </a:extLst>
            </p:cNvPr>
            <p:cNvSpPr/>
            <p:nvPr/>
          </p:nvSpPr>
          <p:spPr>
            <a:xfrm>
              <a:off x="2313700" y="2933625"/>
              <a:ext cx="118225" cy="153575"/>
            </a:xfrm>
            <a:custGeom>
              <a:avLst/>
              <a:gdLst/>
              <a:ahLst/>
              <a:cxnLst/>
              <a:rect l="l" t="t" r="r" b="b"/>
              <a:pathLst>
                <a:path w="4729" h="6143" extrusionOk="0">
                  <a:moveTo>
                    <a:pt x="1465" y="0"/>
                  </a:moveTo>
                  <a:cubicBezTo>
                    <a:pt x="1238" y="0"/>
                    <a:pt x="1007" y="61"/>
                    <a:pt x="795" y="188"/>
                  </a:cubicBezTo>
                  <a:cubicBezTo>
                    <a:pt x="188" y="564"/>
                    <a:pt x="0" y="1359"/>
                    <a:pt x="356" y="1987"/>
                  </a:cubicBezTo>
                  <a:cubicBezTo>
                    <a:pt x="1004" y="3075"/>
                    <a:pt x="1569" y="4184"/>
                    <a:pt x="2071" y="5356"/>
                  </a:cubicBezTo>
                  <a:cubicBezTo>
                    <a:pt x="2278" y="5825"/>
                    <a:pt x="2754" y="6143"/>
                    <a:pt x="3257" y="6143"/>
                  </a:cubicBezTo>
                  <a:cubicBezTo>
                    <a:pt x="3315" y="6143"/>
                    <a:pt x="3373" y="6139"/>
                    <a:pt x="3431" y="6130"/>
                  </a:cubicBezTo>
                  <a:cubicBezTo>
                    <a:pt x="3557" y="6109"/>
                    <a:pt x="3662" y="6088"/>
                    <a:pt x="3787" y="6046"/>
                  </a:cubicBezTo>
                  <a:cubicBezTo>
                    <a:pt x="4436" y="5732"/>
                    <a:pt x="4729" y="4958"/>
                    <a:pt x="4457" y="4310"/>
                  </a:cubicBezTo>
                  <a:cubicBezTo>
                    <a:pt x="3892" y="3033"/>
                    <a:pt x="3285" y="1820"/>
                    <a:pt x="2574" y="648"/>
                  </a:cubicBezTo>
                  <a:cubicBezTo>
                    <a:pt x="2338" y="232"/>
                    <a:pt x="1910" y="0"/>
                    <a:pt x="1465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92;p27">
              <a:extLst>
                <a:ext uri="{FF2B5EF4-FFF2-40B4-BE49-F238E27FC236}">
                  <a16:creationId xmlns:a16="http://schemas.microsoft.com/office/drawing/2014/main" id="{DFB82BC6-94EE-483F-A40B-CEF1DA41C458}"/>
                </a:ext>
              </a:extLst>
            </p:cNvPr>
            <p:cNvSpPr/>
            <p:nvPr/>
          </p:nvSpPr>
          <p:spPr>
            <a:xfrm>
              <a:off x="2430325" y="3308000"/>
              <a:ext cx="69600" cy="113675"/>
            </a:xfrm>
            <a:custGeom>
              <a:avLst/>
              <a:gdLst/>
              <a:ahLst/>
              <a:cxnLst/>
              <a:rect l="l" t="t" r="r" b="b"/>
              <a:pathLst>
                <a:path w="2784" h="4547" extrusionOk="0">
                  <a:moveTo>
                    <a:pt x="1371" y="1"/>
                  </a:moveTo>
                  <a:cubicBezTo>
                    <a:pt x="1333" y="1"/>
                    <a:pt x="1295" y="2"/>
                    <a:pt x="1256" y="6"/>
                  </a:cubicBezTo>
                  <a:cubicBezTo>
                    <a:pt x="545" y="48"/>
                    <a:pt x="1" y="696"/>
                    <a:pt x="64" y="1408"/>
                  </a:cubicBezTo>
                  <a:cubicBezTo>
                    <a:pt x="147" y="2349"/>
                    <a:pt x="189" y="3312"/>
                    <a:pt x="189" y="4295"/>
                  </a:cubicBezTo>
                  <a:cubicBezTo>
                    <a:pt x="1047" y="4442"/>
                    <a:pt x="1926" y="4525"/>
                    <a:pt x="2784" y="4546"/>
                  </a:cubicBezTo>
                  <a:cubicBezTo>
                    <a:pt x="2784" y="3416"/>
                    <a:pt x="2742" y="2286"/>
                    <a:pt x="2658" y="1219"/>
                  </a:cubicBezTo>
                  <a:cubicBezTo>
                    <a:pt x="2599" y="526"/>
                    <a:pt x="2051" y="1"/>
                    <a:pt x="1371" y="1"/>
                  </a:cubicBezTo>
                  <a:close/>
                </a:path>
              </a:pathLst>
            </a:custGeom>
            <a:solidFill>
              <a:srgbClr val="F56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3;p27">
              <a:extLst>
                <a:ext uri="{FF2B5EF4-FFF2-40B4-BE49-F238E27FC236}">
                  <a16:creationId xmlns:a16="http://schemas.microsoft.com/office/drawing/2014/main" id="{619E3ED9-088D-4430-9268-D96400842601}"/>
                </a:ext>
              </a:extLst>
            </p:cNvPr>
            <p:cNvSpPr/>
            <p:nvPr/>
          </p:nvSpPr>
          <p:spPr>
            <a:xfrm>
              <a:off x="2392675" y="3113750"/>
              <a:ext cx="94700" cy="162200"/>
            </a:xfrm>
            <a:custGeom>
              <a:avLst/>
              <a:gdLst/>
              <a:ahLst/>
              <a:cxnLst/>
              <a:rect l="l" t="t" r="r" b="b"/>
              <a:pathLst>
                <a:path w="3788" h="6488" extrusionOk="0">
                  <a:moveTo>
                    <a:pt x="1432" y="1"/>
                  </a:moveTo>
                  <a:cubicBezTo>
                    <a:pt x="1311" y="1"/>
                    <a:pt x="1189" y="18"/>
                    <a:pt x="1068" y="55"/>
                  </a:cubicBezTo>
                  <a:cubicBezTo>
                    <a:pt x="377" y="264"/>
                    <a:pt x="0" y="996"/>
                    <a:pt x="210" y="1687"/>
                  </a:cubicBezTo>
                  <a:cubicBezTo>
                    <a:pt x="565" y="2921"/>
                    <a:pt x="858" y="4156"/>
                    <a:pt x="1088" y="5390"/>
                  </a:cubicBezTo>
                  <a:cubicBezTo>
                    <a:pt x="1205" y="6028"/>
                    <a:pt x="1749" y="6488"/>
                    <a:pt x="2393" y="6488"/>
                  </a:cubicBezTo>
                  <a:cubicBezTo>
                    <a:pt x="2446" y="6488"/>
                    <a:pt x="2499" y="6485"/>
                    <a:pt x="2553" y="6478"/>
                  </a:cubicBezTo>
                  <a:lnTo>
                    <a:pt x="2595" y="6478"/>
                  </a:lnTo>
                  <a:cubicBezTo>
                    <a:pt x="3306" y="6332"/>
                    <a:pt x="3788" y="5641"/>
                    <a:pt x="3641" y="4930"/>
                  </a:cubicBezTo>
                  <a:cubicBezTo>
                    <a:pt x="3411" y="3591"/>
                    <a:pt x="3076" y="2252"/>
                    <a:pt x="2700" y="955"/>
                  </a:cubicBezTo>
                  <a:cubicBezTo>
                    <a:pt x="2527" y="385"/>
                    <a:pt x="1999" y="1"/>
                    <a:pt x="1432" y="1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4;p27">
              <a:extLst>
                <a:ext uri="{FF2B5EF4-FFF2-40B4-BE49-F238E27FC236}">
                  <a16:creationId xmlns:a16="http://schemas.microsoft.com/office/drawing/2014/main" id="{CF1079DB-7048-4B90-BD0E-FF7688EC1139}"/>
                </a:ext>
              </a:extLst>
            </p:cNvPr>
            <p:cNvSpPr/>
            <p:nvPr/>
          </p:nvSpPr>
          <p:spPr>
            <a:xfrm>
              <a:off x="2870775" y="3072325"/>
              <a:ext cx="81625" cy="86750"/>
            </a:xfrm>
            <a:custGeom>
              <a:avLst/>
              <a:gdLst/>
              <a:ahLst/>
              <a:cxnLst/>
              <a:rect l="l" t="t" r="r" b="b"/>
              <a:pathLst>
                <a:path w="3265" h="3470" extrusionOk="0">
                  <a:moveTo>
                    <a:pt x="1473" y="1"/>
                  </a:moveTo>
                  <a:cubicBezTo>
                    <a:pt x="1069" y="1"/>
                    <a:pt x="672" y="187"/>
                    <a:pt x="419" y="540"/>
                  </a:cubicBezTo>
                  <a:cubicBezTo>
                    <a:pt x="1" y="1126"/>
                    <a:pt x="126" y="1942"/>
                    <a:pt x="712" y="2381"/>
                  </a:cubicBezTo>
                  <a:cubicBezTo>
                    <a:pt x="1214" y="2758"/>
                    <a:pt x="1737" y="3114"/>
                    <a:pt x="2260" y="3469"/>
                  </a:cubicBezTo>
                  <a:cubicBezTo>
                    <a:pt x="2658" y="2674"/>
                    <a:pt x="2993" y="1837"/>
                    <a:pt x="3265" y="980"/>
                  </a:cubicBezTo>
                  <a:cubicBezTo>
                    <a:pt x="2930" y="749"/>
                    <a:pt x="2574" y="498"/>
                    <a:pt x="2239" y="247"/>
                  </a:cubicBezTo>
                  <a:cubicBezTo>
                    <a:pt x="2007" y="81"/>
                    <a:pt x="1738" y="1"/>
                    <a:pt x="1473" y="1"/>
                  </a:cubicBezTo>
                  <a:close/>
                </a:path>
              </a:pathLst>
            </a:custGeom>
            <a:solidFill>
              <a:srgbClr val="F56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5;p27">
              <a:extLst>
                <a:ext uri="{FF2B5EF4-FFF2-40B4-BE49-F238E27FC236}">
                  <a16:creationId xmlns:a16="http://schemas.microsoft.com/office/drawing/2014/main" id="{9058F48F-1228-443E-8834-C74DBD60F8D3}"/>
                </a:ext>
              </a:extLst>
            </p:cNvPr>
            <p:cNvSpPr/>
            <p:nvPr/>
          </p:nvSpPr>
          <p:spPr>
            <a:xfrm>
              <a:off x="2531300" y="2469625"/>
              <a:ext cx="71675" cy="91775"/>
            </a:xfrm>
            <a:custGeom>
              <a:avLst/>
              <a:gdLst/>
              <a:ahLst/>
              <a:cxnLst/>
              <a:rect l="l" t="t" r="r" b="b"/>
              <a:pathLst>
                <a:path w="2867" h="3671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837"/>
                    <a:pt x="105" y="1674"/>
                    <a:pt x="209" y="2490"/>
                  </a:cubicBezTo>
                  <a:cubicBezTo>
                    <a:pt x="268" y="3171"/>
                    <a:pt x="832" y="3671"/>
                    <a:pt x="1500" y="3671"/>
                  </a:cubicBezTo>
                  <a:cubicBezTo>
                    <a:pt x="1550" y="3671"/>
                    <a:pt x="1601" y="3668"/>
                    <a:pt x="1653" y="3662"/>
                  </a:cubicBezTo>
                  <a:lnTo>
                    <a:pt x="1674" y="3662"/>
                  </a:lnTo>
                  <a:cubicBezTo>
                    <a:pt x="2386" y="3557"/>
                    <a:pt x="2867" y="2909"/>
                    <a:pt x="2783" y="2197"/>
                  </a:cubicBezTo>
                  <a:cubicBezTo>
                    <a:pt x="2720" y="1590"/>
                    <a:pt x="2658" y="963"/>
                    <a:pt x="2616" y="335"/>
                  </a:cubicBezTo>
                  <a:cubicBezTo>
                    <a:pt x="1758" y="168"/>
                    <a:pt x="879" y="63"/>
                    <a:pt x="0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6;p27">
              <a:extLst>
                <a:ext uri="{FF2B5EF4-FFF2-40B4-BE49-F238E27FC236}">
                  <a16:creationId xmlns:a16="http://schemas.microsoft.com/office/drawing/2014/main" id="{3AD8B4E9-34A7-4CC7-8C44-3F8AD9D4DE5D}"/>
                </a:ext>
              </a:extLst>
            </p:cNvPr>
            <p:cNvSpPr/>
            <p:nvPr/>
          </p:nvSpPr>
          <p:spPr>
            <a:xfrm>
              <a:off x="2616025" y="2777675"/>
              <a:ext cx="124000" cy="150400"/>
            </a:xfrm>
            <a:custGeom>
              <a:avLst/>
              <a:gdLst/>
              <a:ahLst/>
              <a:cxnLst/>
              <a:rect l="l" t="t" r="r" b="b"/>
              <a:pathLst>
                <a:path w="4960" h="6016" extrusionOk="0">
                  <a:moveTo>
                    <a:pt x="1482" y="0"/>
                  </a:moveTo>
                  <a:cubicBezTo>
                    <a:pt x="1280" y="0"/>
                    <a:pt x="1074" y="48"/>
                    <a:pt x="880" y="149"/>
                  </a:cubicBezTo>
                  <a:cubicBezTo>
                    <a:pt x="252" y="483"/>
                    <a:pt x="1" y="1278"/>
                    <a:pt x="336" y="1927"/>
                  </a:cubicBezTo>
                  <a:cubicBezTo>
                    <a:pt x="963" y="3141"/>
                    <a:pt x="1654" y="4312"/>
                    <a:pt x="2428" y="5442"/>
                  </a:cubicBezTo>
                  <a:cubicBezTo>
                    <a:pt x="2673" y="5816"/>
                    <a:pt x="3077" y="6015"/>
                    <a:pt x="3487" y="6015"/>
                  </a:cubicBezTo>
                  <a:cubicBezTo>
                    <a:pt x="3744" y="6015"/>
                    <a:pt x="4002" y="5938"/>
                    <a:pt x="4227" y="5777"/>
                  </a:cubicBezTo>
                  <a:cubicBezTo>
                    <a:pt x="4813" y="5359"/>
                    <a:pt x="4960" y="4543"/>
                    <a:pt x="4562" y="3957"/>
                  </a:cubicBezTo>
                  <a:cubicBezTo>
                    <a:pt x="3851" y="2911"/>
                    <a:pt x="3202" y="1823"/>
                    <a:pt x="2637" y="714"/>
                  </a:cubicBezTo>
                  <a:cubicBezTo>
                    <a:pt x="2403" y="260"/>
                    <a:pt x="1953" y="0"/>
                    <a:pt x="1482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7;p27">
              <a:extLst>
                <a:ext uri="{FF2B5EF4-FFF2-40B4-BE49-F238E27FC236}">
                  <a16:creationId xmlns:a16="http://schemas.microsoft.com/office/drawing/2014/main" id="{A10F5216-2E8D-4B70-B7F4-0EBC2DA11A26}"/>
                </a:ext>
              </a:extLst>
            </p:cNvPr>
            <p:cNvSpPr/>
            <p:nvPr/>
          </p:nvSpPr>
          <p:spPr>
            <a:xfrm>
              <a:off x="2546975" y="2589000"/>
              <a:ext cx="104650" cy="164325"/>
            </a:xfrm>
            <a:custGeom>
              <a:avLst/>
              <a:gdLst/>
              <a:ahLst/>
              <a:cxnLst/>
              <a:rect l="l" t="t" r="r" b="b"/>
              <a:pathLst>
                <a:path w="4186" h="6573" extrusionOk="0">
                  <a:moveTo>
                    <a:pt x="1504" y="0"/>
                  </a:moveTo>
                  <a:cubicBezTo>
                    <a:pt x="1402" y="0"/>
                    <a:pt x="1298" y="12"/>
                    <a:pt x="1194" y="38"/>
                  </a:cubicBezTo>
                  <a:cubicBezTo>
                    <a:pt x="419" y="205"/>
                    <a:pt x="1" y="1021"/>
                    <a:pt x="273" y="1774"/>
                  </a:cubicBezTo>
                  <a:cubicBezTo>
                    <a:pt x="587" y="3092"/>
                    <a:pt x="984" y="4411"/>
                    <a:pt x="1466" y="5708"/>
                  </a:cubicBezTo>
                  <a:cubicBezTo>
                    <a:pt x="1640" y="6230"/>
                    <a:pt x="2152" y="6573"/>
                    <a:pt x="2708" y="6573"/>
                  </a:cubicBezTo>
                  <a:cubicBezTo>
                    <a:pt x="2754" y="6573"/>
                    <a:pt x="2800" y="6571"/>
                    <a:pt x="2847" y="6566"/>
                  </a:cubicBezTo>
                  <a:cubicBezTo>
                    <a:pt x="3683" y="6440"/>
                    <a:pt x="4186" y="5582"/>
                    <a:pt x="3893" y="4787"/>
                  </a:cubicBezTo>
                  <a:lnTo>
                    <a:pt x="3872" y="4787"/>
                  </a:lnTo>
                  <a:cubicBezTo>
                    <a:pt x="3453" y="3616"/>
                    <a:pt x="3077" y="2402"/>
                    <a:pt x="2805" y="1167"/>
                  </a:cubicBezTo>
                  <a:cubicBezTo>
                    <a:pt x="2732" y="498"/>
                    <a:pt x="2159" y="0"/>
                    <a:pt x="1504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98;p27">
              <a:extLst>
                <a:ext uri="{FF2B5EF4-FFF2-40B4-BE49-F238E27FC236}">
                  <a16:creationId xmlns:a16="http://schemas.microsoft.com/office/drawing/2014/main" id="{A45A3097-EEA1-40EA-9DEC-95F16DC7E0CD}"/>
                </a:ext>
              </a:extLst>
            </p:cNvPr>
            <p:cNvSpPr/>
            <p:nvPr/>
          </p:nvSpPr>
          <p:spPr>
            <a:xfrm>
              <a:off x="2727450" y="2939900"/>
              <a:ext cx="140750" cy="135975"/>
            </a:xfrm>
            <a:custGeom>
              <a:avLst/>
              <a:gdLst/>
              <a:ahLst/>
              <a:cxnLst/>
              <a:rect l="l" t="t" r="r" b="b"/>
              <a:pathLst>
                <a:path w="5630" h="5439" extrusionOk="0">
                  <a:moveTo>
                    <a:pt x="1449" y="0"/>
                  </a:moveTo>
                  <a:cubicBezTo>
                    <a:pt x="1140" y="0"/>
                    <a:pt x="829" y="111"/>
                    <a:pt x="586" y="334"/>
                  </a:cubicBezTo>
                  <a:cubicBezTo>
                    <a:pt x="42" y="815"/>
                    <a:pt x="1" y="1652"/>
                    <a:pt x="482" y="2196"/>
                  </a:cubicBezTo>
                  <a:cubicBezTo>
                    <a:pt x="1361" y="3222"/>
                    <a:pt x="2323" y="4184"/>
                    <a:pt x="3327" y="5105"/>
                  </a:cubicBezTo>
                  <a:cubicBezTo>
                    <a:pt x="3570" y="5328"/>
                    <a:pt x="3876" y="5439"/>
                    <a:pt x="4183" y="5439"/>
                  </a:cubicBezTo>
                  <a:cubicBezTo>
                    <a:pt x="4536" y="5439"/>
                    <a:pt x="4890" y="5292"/>
                    <a:pt x="5148" y="5000"/>
                  </a:cubicBezTo>
                  <a:cubicBezTo>
                    <a:pt x="5629" y="4456"/>
                    <a:pt x="5587" y="3640"/>
                    <a:pt x="5043" y="3138"/>
                  </a:cubicBezTo>
                  <a:cubicBezTo>
                    <a:pt x="4123" y="2301"/>
                    <a:pt x="3244" y="1401"/>
                    <a:pt x="2407" y="439"/>
                  </a:cubicBezTo>
                  <a:cubicBezTo>
                    <a:pt x="2160" y="147"/>
                    <a:pt x="1806" y="0"/>
                    <a:pt x="1449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99;p27">
              <a:extLst>
                <a:ext uri="{FF2B5EF4-FFF2-40B4-BE49-F238E27FC236}">
                  <a16:creationId xmlns:a16="http://schemas.microsoft.com/office/drawing/2014/main" id="{5910D94E-099B-483E-8121-7F1E82ECE587}"/>
                </a:ext>
              </a:extLst>
            </p:cNvPr>
            <p:cNvSpPr/>
            <p:nvPr/>
          </p:nvSpPr>
          <p:spPr>
            <a:xfrm>
              <a:off x="2741575" y="2940075"/>
              <a:ext cx="126625" cy="136025"/>
            </a:xfrm>
            <a:custGeom>
              <a:avLst/>
              <a:gdLst/>
              <a:ahLst/>
              <a:cxnLst/>
              <a:rect l="l" t="t" r="r" b="b"/>
              <a:pathLst>
                <a:path w="5065" h="5441" extrusionOk="0">
                  <a:moveTo>
                    <a:pt x="874" y="0"/>
                  </a:moveTo>
                  <a:cubicBezTo>
                    <a:pt x="814" y="0"/>
                    <a:pt x="752" y="5"/>
                    <a:pt x="691" y="13"/>
                  </a:cubicBezTo>
                  <a:cubicBezTo>
                    <a:pt x="503" y="788"/>
                    <a:pt x="273" y="1541"/>
                    <a:pt x="1" y="2294"/>
                  </a:cubicBezTo>
                  <a:cubicBezTo>
                    <a:pt x="879" y="3277"/>
                    <a:pt x="1800" y="4219"/>
                    <a:pt x="2762" y="5098"/>
                  </a:cubicBezTo>
                  <a:cubicBezTo>
                    <a:pt x="3000" y="5317"/>
                    <a:pt x="3317" y="5441"/>
                    <a:pt x="3658" y="5441"/>
                  </a:cubicBezTo>
                  <a:cubicBezTo>
                    <a:pt x="3708" y="5441"/>
                    <a:pt x="3758" y="5438"/>
                    <a:pt x="3809" y="5433"/>
                  </a:cubicBezTo>
                  <a:cubicBezTo>
                    <a:pt x="4102" y="5391"/>
                    <a:pt x="4374" y="5223"/>
                    <a:pt x="4583" y="4993"/>
                  </a:cubicBezTo>
                  <a:cubicBezTo>
                    <a:pt x="5064" y="4449"/>
                    <a:pt x="5022" y="3633"/>
                    <a:pt x="4478" y="3131"/>
                  </a:cubicBezTo>
                  <a:cubicBezTo>
                    <a:pt x="3558" y="2294"/>
                    <a:pt x="2679" y="1394"/>
                    <a:pt x="1842" y="432"/>
                  </a:cubicBezTo>
                  <a:cubicBezTo>
                    <a:pt x="1590" y="162"/>
                    <a:pt x="1245" y="0"/>
                    <a:pt x="874" y="0"/>
                  </a:cubicBezTo>
                  <a:close/>
                </a:path>
              </a:pathLst>
            </a:custGeom>
            <a:solidFill>
              <a:srgbClr val="F56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266;p27">
            <a:extLst>
              <a:ext uri="{FF2B5EF4-FFF2-40B4-BE49-F238E27FC236}">
                <a16:creationId xmlns:a16="http://schemas.microsoft.com/office/drawing/2014/main" id="{4CBACBCB-4DC8-4CA7-B4CE-B60728653DC6}"/>
              </a:ext>
            </a:extLst>
          </p:cNvPr>
          <p:cNvSpPr txBox="1">
            <a:spLocks/>
          </p:cNvSpPr>
          <p:nvPr/>
        </p:nvSpPr>
        <p:spPr>
          <a:xfrm>
            <a:off x="4764993" y="478931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ES" dirty="0"/>
              <a:t>T</a:t>
            </a:r>
            <a:r>
              <a:rPr lang="es-CO" dirty="0"/>
              <a:t>OURES BALÓN</a:t>
            </a:r>
          </a:p>
        </p:txBody>
      </p:sp>
      <p:cxnSp>
        <p:nvCxnSpPr>
          <p:cNvPr id="136" name="Google Shape;262;p27">
            <a:extLst>
              <a:ext uri="{FF2B5EF4-FFF2-40B4-BE49-F238E27FC236}">
                <a16:creationId xmlns:a16="http://schemas.microsoft.com/office/drawing/2014/main" id="{ED32BA50-BCCA-4F58-AD2D-DC66FFF05437}"/>
              </a:ext>
            </a:extLst>
          </p:cNvPr>
          <p:cNvCxnSpPr>
            <a:cxnSpLocks/>
          </p:cNvCxnSpPr>
          <p:nvPr/>
        </p:nvCxnSpPr>
        <p:spPr>
          <a:xfrm>
            <a:off x="5196783" y="1003462"/>
            <a:ext cx="0" cy="90508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266;p27">
            <a:extLst>
              <a:ext uri="{FF2B5EF4-FFF2-40B4-BE49-F238E27FC236}">
                <a16:creationId xmlns:a16="http://schemas.microsoft.com/office/drawing/2014/main" id="{68754EA5-AFEA-417C-AF32-BAACA6804902}"/>
              </a:ext>
            </a:extLst>
          </p:cNvPr>
          <p:cNvSpPr txBox="1">
            <a:spLocks/>
          </p:cNvSpPr>
          <p:nvPr/>
        </p:nvSpPr>
        <p:spPr>
          <a:xfrm>
            <a:off x="989234" y="2496812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PLANES</a:t>
            </a:r>
          </a:p>
        </p:txBody>
      </p:sp>
      <p:sp>
        <p:nvSpPr>
          <p:cNvPr id="148" name="Google Shape;433;p29">
            <a:extLst>
              <a:ext uri="{FF2B5EF4-FFF2-40B4-BE49-F238E27FC236}">
                <a16:creationId xmlns:a16="http://schemas.microsoft.com/office/drawing/2014/main" id="{30FF4752-0846-4AB9-9BFB-5CADC4D09FD7}"/>
              </a:ext>
            </a:extLst>
          </p:cNvPr>
          <p:cNvSpPr txBox="1">
            <a:spLocks/>
          </p:cNvSpPr>
          <p:nvPr/>
        </p:nvSpPr>
        <p:spPr>
          <a:xfrm>
            <a:off x="1332108" y="2938641"/>
            <a:ext cx="1968868" cy="217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2A4C"/>
                </a:solidFill>
              </a:rPr>
              <a:t>DESARROLLO UI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2A4C"/>
                </a:solidFill>
              </a:rPr>
              <a:t>Diseño UX lista de planes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2A4C"/>
                </a:solidFill>
              </a:rPr>
              <a:t>SERVICIOS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2A4C"/>
                </a:solidFill>
              </a:rPr>
              <a:t>Servicio consulta de planes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2A4C"/>
                </a:solidFill>
              </a:rPr>
              <a:t>INTEGRACION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2A4C"/>
                </a:solidFill>
              </a:rPr>
              <a:t>Integración módulo de planes</a:t>
            </a:r>
          </a:p>
          <a:p>
            <a:pPr marL="349250" lvl="7" indent="-171450" algn="l"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  <a:p>
            <a:pPr marL="349250" lvl="7" indent="-171450" algn="l"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</p:txBody>
      </p:sp>
      <p:sp>
        <p:nvSpPr>
          <p:cNvPr id="152" name="Google Shape;433;p29">
            <a:extLst>
              <a:ext uri="{FF2B5EF4-FFF2-40B4-BE49-F238E27FC236}">
                <a16:creationId xmlns:a16="http://schemas.microsoft.com/office/drawing/2014/main" id="{47A19276-18BD-4E7F-993A-9F11EE05052B}"/>
              </a:ext>
            </a:extLst>
          </p:cNvPr>
          <p:cNvSpPr txBox="1">
            <a:spLocks/>
          </p:cNvSpPr>
          <p:nvPr/>
        </p:nvSpPr>
        <p:spPr>
          <a:xfrm>
            <a:off x="3258640" y="2938641"/>
            <a:ext cx="1895808" cy="217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7F6E"/>
                </a:solidFill>
              </a:rPr>
              <a:t>DESARROLLO UI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7F6E"/>
                </a:solidFill>
              </a:rPr>
              <a:t>Diseño UX módulo de reserva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7F6E"/>
              </a:solidFill>
            </a:endParaRPr>
          </a:p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7F6E"/>
                </a:solidFill>
              </a:rPr>
              <a:t>SERVICIOS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7F6E"/>
                </a:solidFill>
              </a:rPr>
              <a:t>Servicio crear reserva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7F6E"/>
              </a:solidFill>
            </a:endParaRPr>
          </a:p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7F6E"/>
                </a:solidFill>
              </a:rPr>
              <a:t>INTEGRACION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7F6E"/>
                </a:solidFill>
              </a:rPr>
              <a:t>Integración módulo de reserva</a:t>
            </a:r>
          </a:p>
          <a:p>
            <a:pPr marL="349250" lvl="7" indent="-171450" algn="l"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  <a:p>
            <a:pPr marL="349250" lvl="7" indent="-171450" algn="l"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</p:txBody>
      </p:sp>
      <p:sp>
        <p:nvSpPr>
          <p:cNvPr id="153" name="Google Shape;433;p29">
            <a:extLst>
              <a:ext uri="{FF2B5EF4-FFF2-40B4-BE49-F238E27FC236}">
                <a16:creationId xmlns:a16="http://schemas.microsoft.com/office/drawing/2014/main" id="{DAB7830E-95CF-4291-82DF-B66132CCE2B5}"/>
              </a:ext>
            </a:extLst>
          </p:cNvPr>
          <p:cNvSpPr txBox="1">
            <a:spLocks/>
          </p:cNvSpPr>
          <p:nvPr/>
        </p:nvSpPr>
        <p:spPr>
          <a:xfrm>
            <a:off x="5083261" y="2938641"/>
            <a:ext cx="1968868" cy="217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2A4C"/>
                </a:solidFill>
              </a:rPr>
              <a:t>DESARROLLO UI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2A4C"/>
                </a:solidFill>
              </a:rPr>
              <a:t>Diseño UX Pagos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2A4C"/>
                </a:solidFill>
              </a:rPr>
              <a:t>Diseño UX Compras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2A4C"/>
                </a:solidFill>
              </a:rPr>
              <a:t>SERVICIOS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2A4C"/>
                </a:solidFill>
              </a:rPr>
              <a:t>Servicio Realizar Pagos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2A4C"/>
                </a:solidFill>
              </a:rPr>
              <a:t>INTEGRACION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2A4C"/>
                </a:solidFill>
              </a:rPr>
              <a:t>Integración módulo de Pagos y Compras</a:t>
            </a:r>
          </a:p>
          <a:p>
            <a:pPr marL="349250" lvl="7" indent="-171450" algn="l"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  <a:p>
            <a:pPr marL="349250" lvl="7" indent="-171450" algn="l"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</p:txBody>
      </p:sp>
      <p:sp>
        <p:nvSpPr>
          <p:cNvPr id="154" name="Google Shape;433;p29">
            <a:extLst>
              <a:ext uri="{FF2B5EF4-FFF2-40B4-BE49-F238E27FC236}">
                <a16:creationId xmlns:a16="http://schemas.microsoft.com/office/drawing/2014/main" id="{C6E92B08-62CE-4054-B46D-F38D0DF06F0E}"/>
              </a:ext>
            </a:extLst>
          </p:cNvPr>
          <p:cNvSpPr txBox="1">
            <a:spLocks/>
          </p:cNvSpPr>
          <p:nvPr/>
        </p:nvSpPr>
        <p:spPr>
          <a:xfrm>
            <a:off x="7052128" y="2938641"/>
            <a:ext cx="1895807" cy="2173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7F6E"/>
                </a:solidFill>
              </a:rPr>
              <a:t>CAPACITACIÓN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7F6E"/>
                </a:solidFill>
              </a:rPr>
              <a:t>Técnica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7F6E"/>
                </a:solidFill>
              </a:rPr>
              <a:t>Funcional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7F6E"/>
                </a:solidFill>
              </a:rPr>
              <a:t>Acta de Capacitación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7F6E"/>
              </a:solidFill>
            </a:endParaRPr>
          </a:p>
          <a:p>
            <a:pPr marL="171450" indent="-171450" algn="l">
              <a:spcBef>
                <a:spcPts val="300"/>
              </a:spcBef>
              <a:buFontTx/>
              <a:buChar char="-"/>
            </a:pPr>
            <a:r>
              <a:rPr lang="es-ES" sz="1400" dirty="0">
                <a:solidFill>
                  <a:srgbClr val="007F6E"/>
                </a:solidFill>
              </a:rPr>
              <a:t>CIERRE</a:t>
            </a:r>
          </a:p>
          <a:p>
            <a:pPr marL="349250" lvl="7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s-ES" sz="800" dirty="0">
                <a:solidFill>
                  <a:srgbClr val="007F6E"/>
                </a:solidFill>
              </a:rPr>
              <a:t>Acta de Cierre del</a:t>
            </a:r>
          </a:p>
          <a:p>
            <a:pPr marL="177800" lvl="7" algn="l">
              <a:spcBef>
                <a:spcPts val="300"/>
              </a:spcBef>
            </a:pPr>
            <a:r>
              <a:rPr lang="es-ES" sz="800" dirty="0">
                <a:solidFill>
                  <a:srgbClr val="007F6E"/>
                </a:solidFill>
              </a:rPr>
              <a:t>        proyecto</a:t>
            </a:r>
          </a:p>
          <a:p>
            <a:pPr marL="177800" lvl="7" algn="l"/>
            <a:endParaRPr lang="es-ES" sz="800" dirty="0">
              <a:solidFill>
                <a:srgbClr val="002A4C"/>
              </a:solidFill>
            </a:endParaRPr>
          </a:p>
          <a:p>
            <a:pPr marL="349250" lvl="7" indent="-171450" algn="l">
              <a:buFont typeface="Arial" panose="020B0604020202020204" pitchFamily="34" charset="0"/>
              <a:buChar char="•"/>
            </a:pPr>
            <a:endParaRPr lang="es-ES" sz="800" dirty="0">
              <a:solidFill>
                <a:srgbClr val="002A4C"/>
              </a:solidFill>
            </a:endParaRPr>
          </a:p>
        </p:txBody>
      </p:sp>
      <p:sp>
        <p:nvSpPr>
          <p:cNvPr id="165" name="Google Shape;264;p27">
            <a:extLst>
              <a:ext uri="{FF2B5EF4-FFF2-40B4-BE49-F238E27FC236}">
                <a16:creationId xmlns:a16="http://schemas.microsoft.com/office/drawing/2014/main" id="{165EECB2-4F1B-40F8-A0B4-40EFDD4A6F77}"/>
              </a:ext>
            </a:extLst>
          </p:cNvPr>
          <p:cNvSpPr txBox="1">
            <a:spLocks/>
          </p:cNvSpPr>
          <p:nvPr/>
        </p:nvSpPr>
        <p:spPr>
          <a:xfrm>
            <a:off x="615225" y="2098650"/>
            <a:ext cx="104446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r>
              <a:rPr lang="es-CO" sz="1800" b="1" dirty="0">
                <a:solidFill>
                  <a:srgbClr val="FF695F"/>
                </a:solidFill>
              </a:rPr>
              <a:t>WBS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"/>
          <p:cNvSpPr/>
          <p:nvPr/>
        </p:nvSpPr>
        <p:spPr>
          <a:xfrm>
            <a:off x="6896100" y="2847873"/>
            <a:ext cx="3971277" cy="3971277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9" name="Google Shape;669;p3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6021635" y="1352590"/>
            <a:ext cx="2958592" cy="349648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6"/>
          <p:cNvSpPr txBox="1">
            <a:spLocks noGrp="1"/>
          </p:cNvSpPr>
          <p:nvPr>
            <p:ph type="ctrTitle" idx="6"/>
          </p:nvPr>
        </p:nvSpPr>
        <p:spPr>
          <a:xfrm>
            <a:off x="615225" y="2098650"/>
            <a:ext cx="2031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REQUISITOS </a:t>
            </a:r>
            <a:br>
              <a:rPr lang="es-CO" dirty="0"/>
            </a:br>
            <a:r>
              <a:rPr lang="es-CO" dirty="0"/>
              <a:t>FUNCIONALES</a:t>
            </a:r>
            <a:endParaRPr dirty="0"/>
          </a:p>
        </p:txBody>
      </p:sp>
      <p:pic>
        <p:nvPicPr>
          <p:cNvPr id="671" name="Google Shape;671;p36"/>
          <p:cNvPicPr preferRelativeResize="0"/>
          <p:nvPr/>
        </p:nvPicPr>
        <p:blipFill rotWithShape="1">
          <a:blip r:embed="rId4">
            <a:alphaModFix/>
          </a:blip>
          <a:srcRect l="79" r="89"/>
          <a:stretch/>
        </p:blipFill>
        <p:spPr>
          <a:xfrm>
            <a:off x="923925" y="625475"/>
            <a:ext cx="1435698" cy="1251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36"/>
          <p:cNvCxnSpPr/>
          <p:nvPr/>
        </p:nvCxnSpPr>
        <p:spPr>
          <a:xfrm>
            <a:off x="923925" y="-114300"/>
            <a:ext cx="0" cy="1656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36"/>
          <p:cNvSpPr txBox="1">
            <a:spLocks noGrp="1"/>
          </p:cNvSpPr>
          <p:nvPr>
            <p:ph type="subTitle" idx="1"/>
          </p:nvPr>
        </p:nvSpPr>
        <p:spPr>
          <a:xfrm>
            <a:off x="2654106" y="593740"/>
            <a:ext cx="18804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El sistema debe permitir el registro de un usuario para poder permitir la compra de un espectáculo.</a:t>
            </a:r>
            <a:endParaRPr dirty="0"/>
          </a:p>
        </p:txBody>
      </p:sp>
      <p:sp>
        <p:nvSpPr>
          <p:cNvPr id="675" name="Google Shape;675;p36"/>
          <p:cNvSpPr txBox="1">
            <a:spLocks noGrp="1"/>
          </p:cNvSpPr>
          <p:nvPr>
            <p:ph type="ctrTitle"/>
          </p:nvPr>
        </p:nvSpPr>
        <p:spPr>
          <a:xfrm>
            <a:off x="2468368" y="331228"/>
            <a:ext cx="22518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FR-001</a:t>
            </a:r>
            <a:endParaRPr dirty="0"/>
          </a:p>
        </p:txBody>
      </p:sp>
      <p:sp>
        <p:nvSpPr>
          <p:cNvPr id="50" name="Google Shape;673;p36">
            <a:extLst>
              <a:ext uri="{FF2B5EF4-FFF2-40B4-BE49-F238E27FC236}">
                <a16:creationId xmlns:a16="http://schemas.microsoft.com/office/drawing/2014/main" id="{42ECC140-795A-4A06-B93E-BBFBD117E740}"/>
              </a:ext>
            </a:extLst>
          </p:cNvPr>
          <p:cNvSpPr txBox="1">
            <a:spLocks/>
          </p:cNvSpPr>
          <p:nvPr/>
        </p:nvSpPr>
        <p:spPr>
          <a:xfrm>
            <a:off x="4572000" y="601168"/>
            <a:ext cx="1880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El sistema debe permitir la búsqueda de espectáculos utilizando palabras clave.</a:t>
            </a:r>
          </a:p>
        </p:txBody>
      </p:sp>
      <p:sp>
        <p:nvSpPr>
          <p:cNvPr id="51" name="Google Shape;675;p36">
            <a:extLst>
              <a:ext uri="{FF2B5EF4-FFF2-40B4-BE49-F238E27FC236}">
                <a16:creationId xmlns:a16="http://schemas.microsoft.com/office/drawing/2014/main" id="{16245977-041B-4699-8A11-B729B5F639D0}"/>
              </a:ext>
            </a:extLst>
          </p:cNvPr>
          <p:cNvSpPr txBox="1">
            <a:spLocks/>
          </p:cNvSpPr>
          <p:nvPr/>
        </p:nvSpPr>
        <p:spPr>
          <a:xfrm>
            <a:off x="4386262" y="338656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FR-002</a:t>
            </a:r>
          </a:p>
        </p:txBody>
      </p:sp>
      <p:sp>
        <p:nvSpPr>
          <p:cNvPr id="54" name="Google Shape;673;p36">
            <a:extLst>
              <a:ext uri="{FF2B5EF4-FFF2-40B4-BE49-F238E27FC236}">
                <a16:creationId xmlns:a16="http://schemas.microsoft.com/office/drawing/2014/main" id="{25FC6EF8-59FF-43A6-8895-FE0F3484D189}"/>
              </a:ext>
            </a:extLst>
          </p:cNvPr>
          <p:cNvSpPr txBox="1">
            <a:spLocks/>
          </p:cNvSpPr>
          <p:nvPr/>
        </p:nvSpPr>
        <p:spPr>
          <a:xfrm>
            <a:off x="6452324" y="601168"/>
            <a:ext cx="1880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El sistema debe listar todos los espectáculos que están disponibles para reservar.</a:t>
            </a:r>
          </a:p>
        </p:txBody>
      </p:sp>
      <p:sp>
        <p:nvSpPr>
          <p:cNvPr id="55" name="Google Shape;675;p36">
            <a:extLst>
              <a:ext uri="{FF2B5EF4-FFF2-40B4-BE49-F238E27FC236}">
                <a16:creationId xmlns:a16="http://schemas.microsoft.com/office/drawing/2014/main" id="{63DF44E1-FE77-4215-A323-F46E93E17308}"/>
              </a:ext>
            </a:extLst>
          </p:cNvPr>
          <p:cNvSpPr txBox="1">
            <a:spLocks/>
          </p:cNvSpPr>
          <p:nvPr/>
        </p:nvSpPr>
        <p:spPr>
          <a:xfrm>
            <a:off x="6266586" y="338656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FR-003</a:t>
            </a:r>
          </a:p>
        </p:txBody>
      </p:sp>
      <p:sp>
        <p:nvSpPr>
          <p:cNvPr id="56" name="Google Shape;673;p36">
            <a:extLst>
              <a:ext uri="{FF2B5EF4-FFF2-40B4-BE49-F238E27FC236}">
                <a16:creationId xmlns:a16="http://schemas.microsoft.com/office/drawing/2014/main" id="{3231607B-DD45-4449-AEA7-6FC2A0EB45A1}"/>
              </a:ext>
            </a:extLst>
          </p:cNvPr>
          <p:cNvSpPr txBox="1">
            <a:spLocks/>
          </p:cNvSpPr>
          <p:nvPr/>
        </p:nvSpPr>
        <p:spPr>
          <a:xfrm>
            <a:off x="2654106" y="1775607"/>
            <a:ext cx="1880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El sistema debe permitir ver el detalle de un espectáculo seleccionado.</a:t>
            </a:r>
          </a:p>
        </p:txBody>
      </p:sp>
      <p:sp>
        <p:nvSpPr>
          <p:cNvPr id="57" name="Google Shape;675;p36">
            <a:extLst>
              <a:ext uri="{FF2B5EF4-FFF2-40B4-BE49-F238E27FC236}">
                <a16:creationId xmlns:a16="http://schemas.microsoft.com/office/drawing/2014/main" id="{44501956-106F-4C3A-A276-CE368036FDC3}"/>
              </a:ext>
            </a:extLst>
          </p:cNvPr>
          <p:cNvSpPr txBox="1">
            <a:spLocks/>
          </p:cNvSpPr>
          <p:nvPr/>
        </p:nvSpPr>
        <p:spPr>
          <a:xfrm>
            <a:off x="2468368" y="1513095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FR-004</a:t>
            </a:r>
          </a:p>
        </p:txBody>
      </p:sp>
      <p:sp>
        <p:nvSpPr>
          <p:cNvPr id="58" name="Google Shape;673;p36">
            <a:extLst>
              <a:ext uri="{FF2B5EF4-FFF2-40B4-BE49-F238E27FC236}">
                <a16:creationId xmlns:a16="http://schemas.microsoft.com/office/drawing/2014/main" id="{56E978DA-389A-457A-91EE-CDAAFFE1DDC5}"/>
              </a:ext>
            </a:extLst>
          </p:cNvPr>
          <p:cNvSpPr txBox="1">
            <a:spLocks/>
          </p:cNvSpPr>
          <p:nvPr/>
        </p:nvSpPr>
        <p:spPr>
          <a:xfrm>
            <a:off x="4571999" y="1783035"/>
            <a:ext cx="2031299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El sistema debe permitir agregar en un carrito de compra los espectáculos seleccionados.</a:t>
            </a:r>
          </a:p>
        </p:txBody>
      </p:sp>
      <p:sp>
        <p:nvSpPr>
          <p:cNvPr id="59" name="Google Shape;673;p36">
            <a:extLst>
              <a:ext uri="{FF2B5EF4-FFF2-40B4-BE49-F238E27FC236}">
                <a16:creationId xmlns:a16="http://schemas.microsoft.com/office/drawing/2014/main" id="{1C8A60CF-8C04-43FF-9195-095B5BA2A0C5}"/>
              </a:ext>
            </a:extLst>
          </p:cNvPr>
          <p:cNvSpPr txBox="1">
            <a:spLocks/>
          </p:cNvSpPr>
          <p:nvPr/>
        </p:nvSpPr>
        <p:spPr>
          <a:xfrm>
            <a:off x="2654106" y="2940580"/>
            <a:ext cx="1880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El sistema debe permitir quitar elementos del carrito de compras.</a:t>
            </a:r>
          </a:p>
        </p:txBody>
      </p:sp>
      <p:sp>
        <p:nvSpPr>
          <p:cNvPr id="60" name="Google Shape;675;p36">
            <a:extLst>
              <a:ext uri="{FF2B5EF4-FFF2-40B4-BE49-F238E27FC236}">
                <a16:creationId xmlns:a16="http://schemas.microsoft.com/office/drawing/2014/main" id="{9423D27A-3333-4592-B493-AF43471541AD}"/>
              </a:ext>
            </a:extLst>
          </p:cNvPr>
          <p:cNvSpPr txBox="1">
            <a:spLocks/>
          </p:cNvSpPr>
          <p:nvPr/>
        </p:nvSpPr>
        <p:spPr>
          <a:xfrm>
            <a:off x="2468368" y="2678068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FR-006</a:t>
            </a:r>
          </a:p>
        </p:txBody>
      </p:sp>
      <p:sp>
        <p:nvSpPr>
          <p:cNvPr id="61" name="Google Shape;673;p36">
            <a:extLst>
              <a:ext uri="{FF2B5EF4-FFF2-40B4-BE49-F238E27FC236}">
                <a16:creationId xmlns:a16="http://schemas.microsoft.com/office/drawing/2014/main" id="{1B3B015A-FCAC-425B-888E-FEA3F14AADE4}"/>
              </a:ext>
            </a:extLst>
          </p:cNvPr>
          <p:cNvSpPr txBox="1">
            <a:spLocks/>
          </p:cNvSpPr>
          <p:nvPr/>
        </p:nvSpPr>
        <p:spPr>
          <a:xfrm>
            <a:off x="4572000" y="2948008"/>
            <a:ext cx="1880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El sistema debe permitir ver la lista de los productos que va a comprar el usuario (carrito de compras).</a:t>
            </a:r>
          </a:p>
        </p:txBody>
      </p:sp>
      <p:sp>
        <p:nvSpPr>
          <p:cNvPr id="62" name="Google Shape;675;p36">
            <a:extLst>
              <a:ext uri="{FF2B5EF4-FFF2-40B4-BE49-F238E27FC236}">
                <a16:creationId xmlns:a16="http://schemas.microsoft.com/office/drawing/2014/main" id="{3CB6F5FE-A606-4C11-838C-1C6215BC8270}"/>
              </a:ext>
            </a:extLst>
          </p:cNvPr>
          <p:cNvSpPr txBox="1">
            <a:spLocks/>
          </p:cNvSpPr>
          <p:nvPr/>
        </p:nvSpPr>
        <p:spPr>
          <a:xfrm>
            <a:off x="4366348" y="1466852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FR-005</a:t>
            </a:r>
          </a:p>
        </p:txBody>
      </p:sp>
      <p:sp>
        <p:nvSpPr>
          <p:cNvPr id="63" name="Google Shape;675;p36">
            <a:extLst>
              <a:ext uri="{FF2B5EF4-FFF2-40B4-BE49-F238E27FC236}">
                <a16:creationId xmlns:a16="http://schemas.microsoft.com/office/drawing/2014/main" id="{5296EF37-B455-41C2-B5D9-6E522DCB9EB2}"/>
              </a:ext>
            </a:extLst>
          </p:cNvPr>
          <p:cNvSpPr txBox="1">
            <a:spLocks/>
          </p:cNvSpPr>
          <p:nvPr/>
        </p:nvSpPr>
        <p:spPr>
          <a:xfrm>
            <a:off x="4366348" y="2678068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FR-007</a:t>
            </a:r>
          </a:p>
        </p:txBody>
      </p:sp>
      <p:sp>
        <p:nvSpPr>
          <p:cNvPr id="64" name="Google Shape;673;p36">
            <a:extLst>
              <a:ext uri="{FF2B5EF4-FFF2-40B4-BE49-F238E27FC236}">
                <a16:creationId xmlns:a16="http://schemas.microsoft.com/office/drawing/2014/main" id="{2DCB8508-F56D-448D-956C-FE12ECB62F77}"/>
              </a:ext>
            </a:extLst>
          </p:cNvPr>
          <p:cNvSpPr txBox="1">
            <a:spLocks/>
          </p:cNvSpPr>
          <p:nvPr/>
        </p:nvSpPr>
        <p:spPr>
          <a:xfrm>
            <a:off x="942028" y="4065797"/>
            <a:ext cx="1880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El sistema debe permitir la creación/adición de espectáculos al catalogo de productos.</a:t>
            </a:r>
          </a:p>
        </p:txBody>
      </p:sp>
      <p:sp>
        <p:nvSpPr>
          <p:cNvPr id="65" name="Google Shape;675;p36">
            <a:extLst>
              <a:ext uri="{FF2B5EF4-FFF2-40B4-BE49-F238E27FC236}">
                <a16:creationId xmlns:a16="http://schemas.microsoft.com/office/drawing/2014/main" id="{DCAD8FAF-C585-42CC-A691-05739ABDC44C}"/>
              </a:ext>
            </a:extLst>
          </p:cNvPr>
          <p:cNvSpPr txBox="1">
            <a:spLocks/>
          </p:cNvSpPr>
          <p:nvPr/>
        </p:nvSpPr>
        <p:spPr>
          <a:xfrm>
            <a:off x="756290" y="3803285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FR-008</a:t>
            </a:r>
          </a:p>
        </p:txBody>
      </p:sp>
      <p:sp>
        <p:nvSpPr>
          <p:cNvPr id="66" name="Google Shape;673;p36">
            <a:extLst>
              <a:ext uri="{FF2B5EF4-FFF2-40B4-BE49-F238E27FC236}">
                <a16:creationId xmlns:a16="http://schemas.microsoft.com/office/drawing/2014/main" id="{68C92F25-BB16-421E-86A0-7B10B92CAAB1}"/>
              </a:ext>
            </a:extLst>
          </p:cNvPr>
          <p:cNvSpPr txBox="1">
            <a:spLocks/>
          </p:cNvSpPr>
          <p:nvPr/>
        </p:nvSpPr>
        <p:spPr>
          <a:xfrm>
            <a:off x="2741698" y="4066768"/>
            <a:ext cx="1880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El sistema debe permitir el registro de proveedores.</a:t>
            </a:r>
          </a:p>
        </p:txBody>
      </p:sp>
      <p:sp>
        <p:nvSpPr>
          <p:cNvPr id="67" name="Google Shape;675;p36">
            <a:extLst>
              <a:ext uri="{FF2B5EF4-FFF2-40B4-BE49-F238E27FC236}">
                <a16:creationId xmlns:a16="http://schemas.microsoft.com/office/drawing/2014/main" id="{2D081D93-9494-490C-8404-6E1E22CA9385}"/>
              </a:ext>
            </a:extLst>
          </p:cNvPr>
          <p:cNvSpPr txBox="1">
            <a:spLocks/>
          </p:cNvSpPr>
          <p:nvPr/>
        </p:nvSpPr>
        <p:spPr>
          <a:xfrm>
            <a:off x="2555960" y="3804256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FR-009</a:t>
            </a:r>
          </a:p>
        </p:txBody>
      </p:sp>
      <p:sp>
        <p:nvSpPr>
          <p:cNvPr id="68" name="Google Shape;673;p36">
            <a:extLst>
              <a:ext uri="{FF2B5EF4-FFF2-40B4-BE49-F238E27FC236}">
                <a16:creationId xmlns:a16="http://schemas.microsoft.com/office/drawing/2014/main" id="{A4575201-B5CD-4699-A50A-59317CEC863A}"/>
              </a:ext>
            </a:extLst>
          </p:cNvPr>
          <p:cNvSpPr txBox="1">
            <a:spLocks/>
          </p:cNvSpPr>
          <p:nvPr/>
        </p:nvSpPr>
        <p:spPr>
          <a:xfrm>
            <a:off x="4571222" y="4066768"/>
            <a:ext cx="1880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El sistema debe permitir el pago de los productos seleccionados en el carrito de compra.</a:t>
            </a:r>
          </a:p>
        </p:txBody>
      </p:sp>
      <p:sp>
        <p:nvSpPr>
          <p:cNvPr id="69" name="Google Shape;675;p36">
            <a:extLst>
              <a:ext uri="{FF2B5EF4-FFF2-40B4-BE49-F238E27FC236}">
                <a16:creationId xmlns:a16="http://schemas.microsoft.com/office/drawing/2014/main" id="{95DF9C35-4CD3-4E49-9580-368A9C4916F3}"/>
              </a:ext>
            </a:extLst>
          </p:cNvPr>
          <p:cNvSpPr txBox="1">
            <a:spLocks/>
          </p:cNvSpPr>
          <p:nvPr/>
        </p:nvSpPr>
        <p:spPr>
          <a:xfrm>
            <a:off x="4385484" y="3804256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FR-010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/>
          <p:cNvSpPr txBox="1">
            <a:spLocks noGrp="1"/>
          </p:cNvSpPr>
          <p:nvPr>
            <p:ph type="ctrTitle"/>
          </p:nvPr>
        </p:nvSpPr>
        <p:spPr>
          <a:xfrm>
            <a:off x="534216" y="2098608"/>
            <a:ext cx="1964659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REQUISITOS</a:t>
            </a:r>
            <a:br>
              <a:rPr lang="es-CO" dirty="0"/>
            </a:br>
            <a:r>
              <a:rPr lang="es-CO" dirty="0"/>
              <a:t>NO FUNCIONALES</a:t>
            </a:r>
            <a:endParaRPr dirty="0"/>
          </a:p>
        </p:txBody>
      </p:sp>
      <p:sp>
        <p:nvSpPr>
          <p:cNvPr id="443" name="Google Shape;443;p30"/>
          <p:cNvSpPr txBox="1"/>
          <p:nvPr/>
        </p:nvSpPr>
        <p:spPr>
          <a:xfrm>
            <a:off x="2178744" y="509328"/>
            <a:ext cx="3043123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ES" sz="1000" dirty="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El sistema debe permitir la compra de un espectáculo en menos de 5 </a:t>
            </a:r>
            <a:r>
              <a:rPr lang="es-ES" sz="1000" dirty="0" err="1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clicks</a:t>
            </a:r>
            <a:r>
              <a:rPr lang="es-ES" sz="1000" dirty="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. (Usabilidad)</a:t>
            </a:r>
            <a:endParaRPr sz="1000" dirty="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44" name="Google Shape;444;p30"/>
          <p:cNvSpPr txBox="1"/>
          <p:nvPr/>
        </p:nvSpPr>
        <p:spPr>
          <a:xfrm>
            <a:off x="2220691" y="2248444"/>
            <a:ext cx="1949559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ES" sz="1000" dirty="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Garantizar que las peticiones de consulta de productos no tarden más de 1.5 segundos promedio por usuario.</a:t>
            </a:r>
            <a:endParaRPr sz="1000" dirty="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 flipH="1">
            <a:off x="3010083" y="1258424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s-CO" dirty="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rPr>
              <a:t>NFR-002</a:t>
            </a:r>
            <a:endParaRPr dirty="0">
              <a:solidFill>
                <a:schemeClr val="accent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1B24B32-88D0-4CDD-A994-779251F5E1D3}"/>
              </a:ext>
            </a:extLst>
          </p:cNvPr>
          <p:cNvGrpSpPr/>
          <p:nvPr/>
        </p:nvGrpSpPr>
        <p:grpSpPr>
          <a:xfrm>
            <a:off x="6004332" y="-847410"/>
            <a:ext cx="6971254" cy="6399300"/>
            <a:chOff x="5975221" y="-627900"/>
            <a:chExt cx="6971254" cy="6399300"/>
          </a:xfrm>
        </p:grpSpPr>
        <p:sp>
          <p:nvSpPr>
            <p:cNvPr id="440" name="Google Shape;440;p30"/>
            <p:cNvSpPr/>
            <p:nvPr/>
          </p:nvSpPr>
          <p:spPr>
            <a:xfrm>
              <a:off x="6547175" y="-627900"/>
              <a:ext cx="6399300" cy="6399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Imagen 2" descr="Imagen que contiene raqueta, jugador, pelota, hombre&#10;&#10;Descripción generada automáticamente">
              <a:extLst>
                <a:ext uri="{FF2B5EF4-FFF2-40B4-BE49-F238E27FC236}">
                  <a16:creationId xmlns:a16="http://schemas.microsoft.com/office/drawing/2014/main" id="{7C415091-04E8-4B93-B693-E48A47720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221" y="744476"/>
              <a:ext cx="3688657" cy="3688657"/>
            </a:xfrm>
            <a:prstGeom prst="rect">
              <a:avLst/>
            </a:prstGeom>
          </p:spPr>
        </p:pic>
      </p:grpSp>
      <p:sp>
        <p:nvSpPr>
          <p:cNvPr id="71" name="Google Shape;442;p30">
            <a:extLst>
              <a:ext uri="{FF2B5EF4-FFF2-40B4-BE49-F238E27FC236}">
                <a16:creationId xmlns:a16="http://schemas.microsoft.com/office/drawing/2014/main" id="{822BE7FB-12FD-4FFA-8333-C9FE88DBBAB9}"/>
              </a:ext>
            </a:extLst>
          </p:cNvPr>
          <p:cNvSpPr txBox="1"/>
          <p:nvPr/>
        </p:nvSpPr>
        <p:spPr>
          <a:xfrm>
            <a:off x="1891130" y="4302281"/>
            <a:ext cx="3235325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R="115831" lvl="0" algn="r"/>
            <a:r>
              <a:rPr lang="es-ES" sz="1000" dirty="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Permitir en la aplicación el manejo de contenido (Imágenes, Vídeos Cortos, </a:t>
            </a:r>
            <a:r>
              <a:rPr lang="es-ES" sz="1000" dirty="0" err="1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etc</a:t>
            </a:r>
            <a:r>
              <a:rPr lang="es-ES" sz="1000" dirty="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), cachearlo y hacerlo disponible de manera cercana al usuario que lo solicita.</a:t>
            </a:r>
          </a:p>
          <a:p>
            <a:pPr marL="0" marR="115831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72" name="Google Shape;445;p30">
            <a:extLst>
              <a:ext uri="{FF2B5EF4-FFF2-40B4-BE49-F238E27FC236}">
                <a16:creationId xmlns:a16="http://schemas.microsoft.com/office/drawing/2014/main" id="{96B295CE-AC08-448F-8753-68BED3FE61F1}"/>
              </a:ext>
            </a:extLst>
          </p:cNvPr>
          <p:cNvSpPr txBox="1"/>
          <p:nvPr/>
        </p:nvSpPr>
        <p:spPr>
          <a:xfrm flipH="1">
            <a:off x="3580466" y="359590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rPr>
              <a:t>NFR-001</a:t>
            </a:r>
            <a:endParaRPr dirty="0">
              <a:solidFill>
                <a:schemeClr val="accen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3" name="Google Shape;447;p30">
            <a:extLst>
              <a:ext uri="{FF2B5EF4-FFF2-40B4-BE49-F238E27FC236}">
                <a16:creationId xmlns:a16="http://schemas.microsoft.com/office/drawing/2014/main" id="{6A0B27CD-9D7D-4035-A9AD-63B57422EC5C}"/>
              </a:ext>
            </a:extLst>
          </p:cNvPr>
          <p:cNvSpPr txBox="1"/>
          <p:nvPr/>
        </p:nvSpPr>
        <p:spPr>
          <a:xfrm flipH="1">
            <a:off x="3440489" y="4087007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s-CO" dirty="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rPr>
              <a:t>NFR-005</a:t>
            </a:r>
            <a:endParaRPr dirty="0">
              <a:solidFill>
                <a:schemeClr val="accen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5" name="Google Shape;449;p30">
            <a:extLst>
              <a:ext uri="{FF2B5EF4-FFF2-40B4-BE49-F238E27FC236}">
                <a16:creationId xmlns:a16="http://schemas.microsoft.com/office/drawing/2014/main" id="{C2219A1B-7B4C-43BB-B441-B2A3722E393F}"/>
              </a:ext>
            </a:extLst>
          </p:cNvPr>
          <p:cNvSpPr/>
          <p:nvPr/>
        </p:nvSpPr>
        <p:spPr>
          <a:xfrm>
            <a:off x="6378900" y="2332700"/>
            <a:ext cx="346800" cy="3468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50;p30">
            <a:extLst>
              <a:ext uri="{FF2B5EF4-FFF2-40B4-BE49-F238E27FC236}">
                <a16:creationId xmlns:a16="http://schemas.microsoft.com/office/drawing/2014/main" id="{48365193-5AB9-4A33-AFFF-75B5D1BD74DF}"/>
              </a:ext>
            </a:extLst>
          </p:cNvPr>
          <p:cNvSpPr/>
          <p:nvPr/>
        </p:nvSpPr>
        <p:spPr>
          <a:xfrm>
            <a:off x="6973525" y="4057325"/>
            <a:ext cx="346800" cy="346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452;p30">
            <a:extLst>
              <a:ext uri="{FF2B5EF4-FFF2-40B4-BE49-F238E27FC236}">
                <a16:creationId xmlns:a16="http://schemas.microsoft.com/office/drawing/2014/main" id="{23DE0C2A-541B-472C-B9F0-BBDB5C7BFD15}"/>
              </a:ext>
            </a:extLst>
          </p:cNvPr>
          <p:cNvCxnSpPr>
            <a:endCxn id="75" idx="2"/>
          </p:cNvCxnSpPr>
          <p:nvPr/>
        </p:nvCxnSpPr>
        <p:spPr>
          <a:xfrm>
            <a:off x="4197900" y="2506100"/>
            <a:ext cx="2181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453;p30">
            <a:extLst>
              <a:ext uri="{FF2B5EF4-FFF2-40B4-BE49-F238E27FC236}">
                <a16:creationId xmlns:a16="http://schemas.microsoft.com/office/drawing/2014/main" id="{E2A11AEC-0BB8-4671-BA47-C038982417DB}"/>
              </a:ext>
            </a:extLst>
          </p:cNvPr>
          <p:cNvCxnSpPr>
            <a:endCxn id="76" idx="2"/>
          </p:cNvCxnSpPr>
          <p:nvPr/>
        </p:nvCxnSpPr>
        <p:spPr>
          <a:xfrm>
            <a:off x="5222725" y="4230725"/>
            <a:ext cx="175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448;p30">
            <a:extLst>
              <a:ext uri="{FF2B5EF4-FFF2-40B4-BE49-F238E27FC236}">
                <a16:creationId xmlns:a16="http://schemas.microsoft.com/office/drawing/2014/main" id="{1B5E2B8E-26CF-4A26-B3F6-5F527EEE4298}"/>
              </a:ext>
            </a:extLst>
          </p:cNvPr>
          <p:cNvSpPr/>
          <p:nvPr/>
        </p:nvSpPr>
        <p:spPr>
          <a:xfrm>
            <a:off x="6854982" y="477655"/>
            <a:ext cx="346800" cy="346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" name="Google Shape;451;p30">
            <a:extLst>
              <a:ext uri="{FF2B5EF4-FFF2-40B4-BE49-F238E27FC236}">
                <a16:creationId xmlns:a16="http://schemas.microsoft.com/office/drawing/2014/main" id="{72A5C040-9030-43BE-B2A1-D28507DAA994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5461341" y="651055"/>
            <a:ext cx="139364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454;p30">
            <a:extLst>
              <a:ext uri="{FF2B5EF4-FFF2-40B4-BE49-F238E27FC236}">
                <a16:creationId xmlns:a16="http://schemas.microsoft.com/office/drawing/2014/main" id="{2C84F0E3-3504-4ADA-85B8-5061C592D546}"/>
              </a:ext>
            </a:extLst>
          </p:cNvPr>
          <p:cNvSpPr/>
          <p:nvPr/>
        </p:nvSpPr>
        <p:spPr>
          <a:xfrm>
            <a:off x="5342482" y="363955"/>
            <a:ext cx="574200" cy="57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456;p30">
            <a:extLst>
              <a:ext uri="{FF2B5EF4-FFF2-40B4-BE49-F238E27FC236}">
                <a16:creationId xmlns:a16="http://schemas.microsoft.com/office/drawing/2014/main" id="{F97FE392-B4D0-4823-8044-4570EAE75200}"/>
              </a:ext>
            </a:extLst>
          </p:cNvPr>
          <p:cNvGrpSpPr/>
          <p:nvPr/>
        </p:nvGrpSpPr>
        <p:grpSpPr>
          <a:xfrm>
            <a:off x="5332414" y="347074"/>
            <a:ext cx="594663" cy="608256"/>
            <a:chOff x="1921900" y="1252200"/>
            <a:chExt cx="3274575" cy="3349425"/>
          </a:xfrm>
        </p:grpSpPr>
        <p:sp>
          <p:nvSpPr>
            <p:cNvPr id="83" name="Google Shape;457;p30">
              <a:extLst>
                <a:ext uri="{FF2B5EF4-FFF2-40B4-BE49-F238E27FC236}">
                  <a16:creationId xmlns:a16="http://schemas.microsoft.com/office/drawing/2014/main" id="{9077110A-CEEE-4E88-9ADD-8C43C416E457}"/>
                </a:ext>
              </a:extLst>
            </p:cNvPr>
            <p:cNvSpPr/>
            <p:nvPr/>
          </p:nvSpPr>
          <p:spPr>
            <a:xfrm>
              <a:off x="1921900" y="1326675"/>
              <a:ext cx="3274575" cy="3254675"/>
            </a:xfrm>
            <a:custGeom>
              <a:avLst/>
              <a:gdLst/>
              <a:ahLst/>
              <a:cxnLst/>
              <a:rect l="l" t="t" r="r" b="b"/>
              <a:pathLst>
                <a:path w="130983" h="130187" extrusionOk="0">
                  <a:moveTo>
                    <a:pt x="65491" y="0"/>
                  </a:moveTo>
                  <a:cubicBezTo>
                    <a:pt x="29314" y="0"/>
                    <a:pt x="0" y="29314"/>
                    <a:pt x="0" y="65470"/>
                  </a:cubicBezTo>
                  <a:cubicBezTo>
                    <a:pt x="0" y="98215"/>
                    <a:pt x="24021" y="125333"/>
                    <a:pt x="55385" y="130187"/>
                  </a:cubicBezTo>
                  <a:lnTo>
                    <a:pt x="55427" y="130187"/>
                  </a:lnTo>
                  <a:cubicBezTo>
                    <a:pt x="58754" y="129674"/>
                    <a:pt x="62107" y="129418"/>
                    <a:pt x="65460" y="129418"/>
                  </a:cubicBezTo>
                  <a:cubicBezTo>
                    <a:pt x="68813" y="129418"/>
                    <a:pt x="72166" y="129674"/>
                    <a:pt x="75493" y="130187"/>
                  </a:cubicBezTo>
                  <a:lnTo>
                    <a:pt x="75597" y="130187"/>
                  </a:lnTo>
                  <a:cubicBezTo>
                    <a:pt x="106941" y="125333"/>
                    <a:pt x="130961" y="98236"/>
                    <a:pt x="130982" y="65512"/>
                  </a:cubicBezTo>
                  <a:cubicBezTo>
                    <a:pt x="130982" y="29419"/>
                    <a:pt x="101584" y="0"/>
                    <a:pt x="65491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8;p30">
              <a:extLst>
                <a:ext uri="{FF2B5EF4-FFF2-40B4-BE49-F238E27FC236}">
                  <a16:creationId xmlns:a16="http://schemas.microsoft.com/office/drawing/2014/main" id="{BCDEA7F8-D0BA-4EBB-8EFC-9D10BD7C9547}"/>
                </a:ext>
              </a:extLst>
            </p:cNvPr>
            <p:cNvSpPr/>
            <p:nvPr/>
          </p:nvSpPr>
          <p:spPr>
            <a:xfrm>
              <a:off x="3151675" y="4220400"/>
              <a:ext cx="815000" cy="381225"/>
            </a:xfrm>
            <a:custGeom>
              <a:avLst/>
              <a:gdLst/>
              <a:ahLst/>
              <a:cxnLst/>
              <a:rect l="l" t="t" r="r" b="b"/>
              <a:pathLst>
                <a:path w="32600" h="15249" extrusionOk="0">
                  <a:moveTo>
                    <a:pt x="900" y="0"/>
                  </a:moveTo>
                  <a:cubicBezTo>
                    <a:pt x="1" y="5420"/>
                    <a:pt x="2009" y="10902"/>
                    <a:pt x="6194" y="14480"/>
                  </a:cubicBezTo>
                  <a:cubicBezTo>
                    <a:pt x="9542" y="14992"/>
                    <a:pt x="12921" y="15249"/>
                    <a:pt x="16300" y="15249"/>
                  </a:cubicBezTo>
                  <a:cubicBezTo>
                    <a:pt x="19679" y="15249"/>
                    <a:pt x="23058" y="14992"/>
                    <a:pt x="26406" y="14480"/>
                  </a:cubicBezTo>
                  <a:cubicBezTo>
                    <a:pt x="30591" y="10902"/>
                    <a:pt x="32600" y="5420"/>
                    <a:pt x="31679" y="0"/>
                  </a:cubicBezTo>
                  <a:close/>
                </a:path>
              </a:pathLst>
            </a:custGeom>
            <a:solidFill>
              <a:srgbClr val="637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9;p30">
              <a:extLst>
                <a:ext uri="{FF2B5EF4-FFF2-40B4-BE49-F238E27FC236}">
                  <a16:creationId xmlns:a16="http://schemas.microsoft.com/office/drawing/2014/main" id="{8BF8299D-B3EC-4541-9FF8-FD6D29245C33}"/>
                </a:ext>
              </a:extLst>
            </p:cNvPr>
            <p:cNvSpPr/>
            <p:nvPr/>
          </p:nvSpPr>
          <p:spPr>
            <a:xfrm>
              <a:off x="2060500" y="3266575"/>
              <a:ext cx="2940325" cy="723850"/>
            </a:xfrm>
            <a:custGeom>
              <a:avLst/>
              <a:gdLst/>
              <a:ahLst/>
              <a:cxnLst/>
              <a:rect l="l" t="t" r="r" b="b"/>
              <a:pathLst>
                <a:path w="117613" h="28954" extrusionOk="0">
                  <a:moveTo>
                    <a:pt x="111667" y="0"/>
                  </a:moveTo>
                  <a:cubicBezTo>
                    <a:pt x="110547" y="0"/>
                    <a:pt x="109503" y="707"/>
                    <a:pt x="109118" y="1830"/>
                  </a:cubicBezTo>
                  <a:cubicBezTo>
                    <a:pt x="108657" y="3232"/>
                    <a:pt x="109411" y="4738"/>
                    <a:pt x="110812" y="5199"/>
                  </a:cubicBezTo>
                  <a:lnTo>
                    <a:pt x="113763" y="6182"/>
                  </a:lnTo>
                  <a:cubicBezTo>
                    <a:pt x="114046" y="6279"/>
                    <a:pt x="114333" y="6325"/>
                    <a:pt x="114615" y="6325"/>
                  </a:cubicBezTo>
                  <a:cubicBezTo>
                    <a:pt x="115731" y="6325"/>
                    <a:pt x="116768" y="5606"/>
                    <a:pt x="117152" y="4487"/>
                  </a:cubicBezTo>
                  <a:cubicBezTo>
                    <a:pt x="117613" y="3106"/>
                    <a:pt x="116859" y="1579"/>
                    <a:pt x="115457" y="1119"/>
                  </a:cubicBezTo>
                  <a:lnTo>
                    <a:pt x="112507" y="135"/>
                  </a:lnTo>
                  <a:cubicBezTo>
                    <a:pt x="112228" y="44"/>
                    <a:pt x="111946" y="0"/>
                    <a:pt x="111667" y="0"/>
                  </a:cubicBezTo>
                  <a:close/>
                  <a:moveTo>
                    <a:pt x="5988" y="0"/>
                  </a:moveTo>
                  <a:cubicBezTo>
                    <a:pt x="5710" y="0"/>
                    <a:pt x="5427" y="44"/>
                    <a:pt x="5148" y="135"/>
                  </a:cubicBezTo>
                  <a:lnTo>
                    <a:pt x="2198" y="1119"/>
                  </a:lnTo>
                  <a:cubicBezTo>
                    <a:pt x="775" y="1558"/>
                    <a:pt x="1" y="3086"/>
                    <a:pt x="461" y="4508"/>
                  </a:cubicBezTo>
                  <a:cubicBezTo>
                    <a:pt x="841" y="5632"/>
                    <a:pt x="1874" y="6338"/>
                    <a:pt x="2992" y="6338"/>
                  </a:cubicBezTo>
                  <a:cubicBezTo>
                    <a:pt x="3290" y="6338"/>
                    <a:pt x="3594" y="6288"/>
                    <a:pt x="3893" y="6182"/>
                  </a:cubicBezTo>
                  <a:lnTo>
                    <a:pt x="6843" y="5199"/>
                  </a:lnTo>
                  <a:cubicBezTo>
                    <a:pt x="8224" y="4738"/>
                    <a:pt x="8998" y="3232"/>
                    <a:pt x="8517" y="1830"/>
                  </a:cubicBezTo>
                  <a:cubicBezTo>
                    <a:pt x="8148" y="707"/>
                    <a:pt x="7108" y="0"/>
                    <a:pt x="5988" y="0"/>
                  </a:cubicBezTo>
                  <a:close/>
                  <a:moveTo>
                    <a:pt x="101669" y="10419"/>
                  </a:moveTo>
                  <a:cubicBezTo>
                    <a:pt x="100978" y="10419"/>
                    <a:pt x="100288" y="10681"/>
                    <a:pt x="99765" y="11204"/>
                  </a:cubicBezTo>
                  <a:cubicBezTo>
                    <a:pt x="98719" y="12250"/>
                    <a:pt x="98719" y="13945"/>
                    <a:pt x="99765" y="14991"/>
                  </a:cubicBezTo>
                  <a:lnTo>
                    <a:pt x="106690" y="21896"/>
                  </a:lnTo>
                  <a:cubicBezTo>
                    <a:pt x="107205" y="22390"/>
                    <a:pt x="107868" y="22636"/>
                    <a:pt x="108529" y="22636"/>
                  </a:cubicBezTo>
                  <a:cubicBezTo>
                    <a:pt x="109212" y="22636"/>
                    <a:pt x="109894" y="22375"/>
                    <a:pt x="110415" y="21854"/>
                  </a:cubicBezTo>
                  <a:cubicBezTo>
                    <a:pt x="111440" y="20829"/>
                    <a:pt x="111461" y="19176"/>
                    <a:pt x="110457" y="18109"/>
                  </a:cubicBezTo>
                  <a:lnTo>
                    <a:pt x="103573" y="11204"/>
                  </a:lnTo>
                  <a:cubicBezTo>
                    <a:pt x="103050" y="10681"/>
                    <a:pt x="102359" y="10419"/>
                    <a:pt x="101669" y="10419"/>
                  </a:cubicBezTo>
                  <a:close/>
                  <a:moveTo>
                    <a:pt x="16123" y="10398"/>
                  </a:moveTo>
                  <a:cubicBezTo>
                    <a:pt x="15437" y="10398"/>
                    <a:pt x="14752" y="10660"/>
                    <a:pt x="14229" y="11183"/>
                  </a:cubicBezTo>
                  <a:lnTo>
                    <a:pt x="7324" y="18088"/>
                  </a:lnTo>
                  <a:cubicBezTo>
                    <a:pt x="6278" y="19134"/>
                    <a:pt x="6278" y="20829"/>
                    <a:pt x="7324" y="21875"/>
                  </a:cubicBezTo>
                  <a:cubicBezTo>
                    <a:pt x="7837" y="22388"/>
                    <a:pt x="8517" y="22644"/>
                    <a:pt x="9200" y="22644"/>
                  </a:cubicBezTo>
                  <a:cubicBezTo>
                    <a:pt x="9882" y="22644"/>
                    <a:pt x="10567" y="22388"/>
                    <a:pt x="11090" y="21875"/>
                  </a:cubicBezTo>
                  <a:lnTo>
                    <a:pt x="18016" y="14949"/>
                  </a:lnTo>
                  <a:cubicBezTo>
                    <a:pt x="19041" y="13924"/>
                    <a:pt x="19041" y="12229"/>
                    <a:pt x="18016" y="11183"/>
                  </a:cubicBezTo>
                  <a:cubicBezTo>
                    <a:pt x="17493" y="10660"/>
                    <a:pt x="16808" y="10398"/>
                    <a:pt x="16123" y="10398"/>
                  </a:cubicBezTo>
                  <a:close/>
                  <a:moveTo>
                    <a:pt x="28428" y="20089"/>
                  </a:moveTo>
                  <a:cubicBezTo>
                    <a:pt x="27564" y="20089"/>
                    <a:pt x="26711" y="20505"/>
                    <a:pt x="26197" y="21268"/>
                  </a:cubicBezTo>
                  <a:lnTo>
                    <a:pt x="23812" y="24846"/>
                  </a:lnTo>
                  <a:cubicBezTo>
                    <a:pt x="23038" y="26081"/>
                    <a:pt x="23373" y="27692"/>
                    <a:pt x="24586" y="28508"/>
                  </a:cubicBezTo>
                  <a:cubicBezTo>
                    <a:pt x="25045" y="28808"/>
                    <a:pt x="25563" y="28953"/>
                    <a:pt x="26075" y="28953"/>
                  </a:cubicBezTo>
                  <a:cubicBezTo>
                    <a:pt x="26919" y="28953"/>
                    <a:pt x="27748" y="28559"/>
                    <a:pt x="28269" y="27817"/>
                  </a:cubicBezTo>
                  <a:lnTo>
                    <a:pt x="30654" y="24239"/>
                  </a:lnTo>
                  <a:cubicBezTo>
                    <a:pt x="31470" y="23005"/>
                    <a:pt x="31135" y="21352"/>
                    <a:pt x="29901" y="20536"/>
                  </a:cubicBezTo>
                  <a:cubicBezTo>
                    <a:pt x="29451" y="20233"/>
                    <a:pt x="28938" y="20089"/>
                    <a:pt x="28428" y="20089"/>
                  </a:cubicBezTo>
                  <a:close/>
                  <a:moveTo>
                    <a:pt x="89276" y="20152"/>
                  </a:moveTo>
                  <a:cubicBezTo>
                    <a:pt x="88764" y="20152"/>
                    <a:pt x="88249" y="20297"/>
                    <a:pt x="87796" y="20599"/>
                  </a:cubicBezTo>
                  <a:cubicBezTo>
                    <a:pt x="86583" y="21415"/>
                    <a:pt x="86248" y="23005"/>
                    <a:pt x="87001" y="24239"/>
                  </a:cubicBezTo>
                  <a:lnTo>
                    <a:pt x="89387" y="27817"/>
                  </a:lnTo>
                  <a:cubicBezTo>
                    <a:pt x="89907" y="28559"/>
                    <a:pt x="90736" y="28953"/>
                    <a:pt x="91575" y="28953"/>
                  </a:cubicBezTo>
                  <a:cubicBezTo>
                    <a:pt x="92085" y="28953"/>
                    <a:pt x="92598" y="28808"/>
                    <a:pt x="93048" y="28508"/>
                  </a:cubicBezTo>
                  <a:cubicBezTo>
                    <a:pt x="94262" y="27692"/>
                    <a:pt x="94618" y="26081"/>
                    <a:pt x="93822" y="24846"/>
                  </a:cubicBezTo>
                  <a:lnTo>
                    <a:pt x="91458" y="21268"/>
                  </a:lnTo>
                  <a:cubicBezTo>
                    <a:pt x="90939" y="20541"/>
                    <a:pt x="90113" y="20152"/>
                    <a:pt x="89276" y="20152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0;p30">
              <a:extLst>
                <a:ext uri="{FF2B5EF4-FFF2-40B4-BE49-F238E27FC236}">
                  <a16:creationId xmlns:a16="http://schemas.microsoft.com/office/drawing/2014/main" id="{FCB4B787-11E1-4AD9-A29E-5EAA57D77C0A}"/>
                </a:ext>
              </a:extLst>
            </p:cNvPr>
            <p:cNvSpPr/>
            <p:nvPr/>
          </p:nvSpPr>
          <p:spPr>
            <a:xfrm>
              <a:off x="2262425" y="1252375"/>
              <a:ext cx="2691850" cy="3007275"/>
            </a:xfrm>
            <a:custGeom>
              <a:avLst/>
              <a:gdLst/>
              <a:ahLst/>
              <a:cxnLst/>
              <a:rect l="l" t="t" r="r" b="b"/>
              <a:pathLst>
                <a:path w="107674" h="120291" extrusionOk="0">
                  <a:moveTo>
                    <a:pt x="51866" y="0"/>
                  </a:moveTo>
                  <a:cubicBezTo>
                    <a:pt x="23149" y="0"/>
                    <a:pt x="21" y="23130"/>
                    <a:pt x="21" y="51850"/>
                  </a:cubicBezTo>
                  <a:cubicBezTo>
                    <a:pt x="0" y="69384"/>
                    <a:pt x="8872" y="85746"/>
                    <a:pt x="23560" y="95308"/>
                  </a:cubicBezTo>
                  <a:cubicBezTo>
                    <a:pt x="32035" y="100790"/>
                    <a:pt x="37140" y="110185"/>
                    <a:pt x="37161" y="120291"/>
                  </a:cubicBezTo>
                  <a:lnTo>
                    <a:pt x="66579" y="120291"/>
                  </a:lnTo>
                  <a:cubicBezTo>
                    <a:pt x="66579" y="110268"/>
                    <a:pt x="71559" y="100874"/>
                    <a:pt x="79971" y="95434"/>
                  </a:cubicBezTo>
                  <a:cubicBezTo>
                    <a:pt x="97421" y="84156"/>
                    <a:pt x="107673" y="62709"/>
                    <a:pt x="102296" y="39463"/>
                  </a:cubicBezTo>
                  <a:cubicBezTo>
                    <a:pt x="97714" y="19899"/>
                    <a:pt x="82105" y="4855"/>
                    <a:pt x="62395" y="1026"/>
                  </a:cubicBezTo>
                  <a:cubicBezTo>
                    <a:pt x="58825" y="332"/>
                    <a:pt x="55305" y="0"/>
                    <a:pt x="51866" y="0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1;p30">
              <a:extLst>
                <a:ext uri="{FF2B5EF4-FFF2-40B4-BE49-F238E27FC236}">
                  <a16:creationId xmlns:a16="http://schemas.microsoft.com/office/drawing/2014/main" id="{53D210BF-A8BE-46ED-ABEC-81FADD3A1799}"/>
                </a:ext>
              </a:extLst>
            </p:cNvPr>
            <p:cNvSpPr/>
            <p:nvPr/>
          </p:nvSpPr>
          <p:spPr>
            <a:xfrm>
              <a:off x="2131650" y="1252200"/>
              <a:ext cx="1607475" cy="3007450"/>
            </a:xfrm>
            <a:custGeom>
              <a:avLst/>
              <a:gdLst/>
              <a:ahLst/>
              <a:cxnLst/>
              <a:rect l="l" t="t" r="r" b="b"/>
              <a:pathLst>
                <a:path w="64299" h="120298" extrusionOk="0">
                  <a:moveTo>
                    <a:pt x="57042" y="0"/>
                  </a:moveTo>
                  <a:cubicBezTo>
                    <a:pt x="35699" y="0"/>
                    <a:pt x="16190" y="13211"/>
                    <a:pt x="8516" y="33674"/>
                  </a:cubicBezTo>
                  <a:cubicBezTo>
                    <a:pt x="1" y="56439"/>
                    <a:pt x="8412" y="82049"/>
                    <a:pt x="28791" y="95315"/>
                  </a:cubicBezTo>
                  <a:cubicBezTo>
                    <a:pt x="37266" y="100797"/>
                    <a:pt x="42371" y="110192"/>
                    <a:pt x="42392" y="120298"/>
                  </a:cubicBezTo>
                  <a:lnTo>
                    <a:pt x="56829" y="120298"/>
                  </a:lnTo>
                  <a:cubicBezTo>
                    <a:pt x="56808" y="110192"/>
                    <a:pt x="51703" y="100797"/>
                    <a:pt x="43250" y="95315"/>
                  </a:cubicBezTo>
                  <a:cubicBezTo>
                    <a:pt x="25130" y="83514"/>
                    <a:pt x="16216" y="61712"/>
                    <a:pt x="20903" y="40600"/>
                  </a:cubicBezTo>
                  <a:cubicBezTo>
                    <a:pt x="25611" y="19509"/>
                    <a:pt x="42894" y="3523"/>
                    <a:pt x="64299" y="510"/>
                  </a:cubicBezTo>
                  <a:cubicBezTo>
                    <a:pt x="61866" y="167"/>
                    <a:pt x="59442" y="0"/>
                    <a:pt x="57042" y="0"/>
                  </a:cubicBezTo>
                  <a:close/>
                </a:path>
              </a:pathLst>
            </a:custGeom>
            <a:solidFill>
              <a:srgbClr val="FAA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62;p30">
              <a:extLst>
                <a:ext uri="{FF2B5EF4-FFF2-40B4-BE49-F238E27FC236}">
                  <a16:creationId xmlns:a16="http://schemas.microsoft.com/office/drawing/2014/main" id="{11EEE6C1-01D4-4825-8004-D9AEB0A84A3E}"/>
                </a:ext>
              </a:extLst>
            </p:cNvPr>
            <p:cNvSpPr/>
            <p:nvPr/>
          </p:nvSpPr>
          <p:spPr>
            <a:xfrm>
              <a:off x="2924650" y="1517075"/>
              <a:ext cx="1667125" cy="1603575"/>
            </a:xfrm>
            <a:custGeom>
              <a:avLst/>
              <a:gdLst/>
              <a:ahLst/>
              <a:cxnLst/>
              <a:rect l="l" t="t" r="r" b="b"/>
              <a:pathLst>
                <a:path w="66685" h="64143" extrusionOk="0">
                  <a:moveTo>
                    <a:pt x="34608" y="0"/>
                  </a:moveTo>
                  <a:cubicBezTo>
                    <a:pt x="21636" y="0"/>
                    <a:pt x="9940" y="7805"/>
                    <a:pt x="4960" y="19794"/>
                  </a:cubicBezTo>
                  <a:cubicBezTo>
                    <a:pt x="1" y="31783"/>
                    <a:pt x="2742" y="45572"/>
                    <a:pt x="11927" y="54736"/>
                  </a:cubicBezTo>
                  <a:cubicBezTo>
                    <a:pt x="18059" y="60882"/>
                    <a:pt x="26260" y="64143"/>
                    <a:pt x="34608" y="64143"/>
                  </a:cubicBezTo>
                  <a:cubicBezTo>
                    <a:pt x="38737" y="64143"/>
                    <a:pt x="42902" y="63345"/>
                    <a:pt x="46870" y="61704"/>
                  </a:cubicBezTo>
                  <a:cubicBezTo>
                    <a:pt x="58859" y="56745"/>
                    <a:pt x="66663" y="45049"/>
                    <a:pt x="66684" y="32076"/>
                  </a:cubicBezTo>
                  <a:cubicBezTo>
                    <a:pt x="66684" y="14354"/>
                    <a:pt x="52310" y="0"/>
                    <a:pt x="34608" y="0"/>
                  </a:cubicBezTo>
                  <a:close/>
                </a:path>
              </a:pathLst>
            </a:custGeom>
            <a:solidFill>
              <a:srgbClr val="FFC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63;p30">
              <a:extLst>
                <a:ext uri="{FF2B5EF4-FFF2-40B4-BE49-F238E27FC236}">
                  <a16:creationId xmlns:a16="http://schemas.microsoft.com/office/drawing/2014/main" id="{568A4E37-48BD-4EEF-BF48-45EA2EDB18E4}"/>
                </a:ext>
              </a:extLst>
            </p:cNvPr>
            <p:cNvSpPr/>
            <p:nvPr/>
          </p:nvSpPr>
          <p:spPr>
            <a:xfrm>
              <a:off x="3060650" y="3938975"/>
              <a:ext cx="993900" cy="503775"/>
            </a:xfrm>
            <a:custGeom>
              <a:avLst/>
              <a:gdLst/>
              <a:ahLst/>
              <a:cxnLst/>
              <a:rect l="l" t="t" r="r" b="b"/>
              <a:pathLst>
                <a:path w="39756" h="20151" extrusionOk="0">
                  <a:moveTo>
                    <a:pt x="4018" y="1"/>
                  </a:moveTo>
                  <a:cubicBezTo>
                    <a:pt x="1800" y="1"/>
                    <a:pt x="1" y="1800"/>
                    <a:pt x="1" y="4018"/>
                  </a:cubicBezTo>
                  <a:lnTo>
                    <a:pt x="1" y="16133"/>
                  </a:lnTo>
                  <a:cubicBezTo>
                    <a:pt x="1" y="18351"/>
                    <a:pt x="1800" y="20150"/>
                    <a:pt x="4018" y="20150"/>
                  </a:cubicBezTo>
                  <a:lnTo>
                    <a:pt x="35738" y="20150"/>
                  </a:lnTo>
                  <a:cubicBezTo>
                    <a:pt x="37956" y="20150"/>
                    <a:pt x="39756" y="18351"/>
                    <a:pt x="39756" y="16133"/>
                  </a:cubicBezTo>
                  <a:lnTo>
                    <a:pt x="39756" y="4018"/>
                  </a:lnTo>
                  <a:cubicBezTo>
                    <a:pt x="39756" y="1800"/>
                    <a:pt x="37956" y="1"/>
                    <a:pt x="35738" y="1"/>
                  </a:cubicBezTo>
                  <a:close/>
                </a:path>
              </a:pathLst>
            </a:custGeom>
            <a:solidFill>
              <a:srgbClr val="002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64;p30">
              <a:extLst>
                <a:ext uri="{FF2B5EF4-FFF2-40B4-BE49-F238E27FC236}">
                  <a16:creationId xmlns:a16="http://schemas.microsoft.com/office/drawing/2014/main" id="{EB067C81-2938-450D-8FD1-33C3A1453D63}"/>
                </a:ext>
              </a:extLst>
            </p:cNvPr>
            <p:cNvSpPr/>
            <p:nvPr/>
          </p:nvSpPr>
          <p:spPr>
            <a:xfrm>
              <a:off x="3348350" y="3938975"/>
              <a:ext cx="713000" cy="503775"/>
            </a:xfrm>
            <a:custGeom>
              <a:avLst/>
              <a:gdLst/>
              <a:ahLst/>
              <a:cxnLst/>
              <a:rect l="l" t="t" r="r" b="b"/>
              <a:pathLst>
                <a:path w="28520" h="20151" extrusionOk="0">
                  <a:moveTo>
                    <a:pt x="3349" y="1"/>
                  </a:moveTo>
                  <a:cubicBezTo>
                    <a:pt x="1486" y="1"/>
                    <a:pt x="1" y="1486"/>
                    <a:pt x="1" y="3348"/>
                  </a:cubicBezTo>
                  <a:lnTo>
                    <a:pt x="1" y="3976"/>
                  </a:lnTo>
                  <a:cubicBezTo>
                    <a:pt x="1" y="5838"/>
                    <a:pt x="1486" y="7324"/>
                    <a:pt x="3349" y="7324"/>
                  </a:cubicBezTo>
                  <a:lnTo>
                    <a:pt x="25172" y="7324"/>
                  </a:lnTo>
                  <a:cubicBezTo>
                    <a:pt x="27013" y="7324"/>
                    <a:pt x="28520" y="5838"/>
                    <a:pt x="28520" y="3976"/>
                  </a:cubicBezTo>
                  <a:lnTo>
                    <a:pt x="28520" y="3348"/>
                  </a:lnTo>
                  <a:cubicBezTo>
                    <a:pt x="28520" y="1486"/>
                    <a:pt x="27013" y="1"/>
                    <a:pt x="25172" y="1"/>
                  </a:cubicBezTo>
                  <a:close/>
                  <a:moveTo>
                    <a:pt x="3349" y="12827"/>
                  </a:moveTo>
                  <a:cubicBezTo>
                    <a:pt x="1486" y="12827"/>
                    <a:pt x="1" y="14312"/>
                    <a:pt x="1" y="16154"/>
                  </a:cubicBezTo>
                  <a:lnTo>
                    <a:pt x="1" y="16802"/>
                  </a:lnTo>
                  <a:cubicBezTo>
                    <a:pt x="1" y="18644"/>
                    <a:pt x="1507" y="20150"/>
                    <a:pt x="3349" y="20150"/>
                  </a:cubicBezTo>
                  <a:lnTo>
                    <a:pt x="25172" y="20150"/>
                  </a:lnTo>
                  <a:cubicBezTo>
                    <a:pt x="27013" y="20150"/>
                    <a:pt x="28520" y="18644"/>
                    <a:pt x="28520" y="16802"/>
                  </a:cubicBezTo>
                  <a:lnTo>
                    <a:pt x="28520" y="16154"/>
                  </a:lnTo>
                  <a:cubicBezTo>
                    <a:pt x="28520" y="14312"/>
                    <a:pt x="27013" y="12827"/>
                    <a:pt x="25172" y="12827"/>
                  </a:cubicBezTo>
                  <a:close/>
                </a:path>
              </a:pathLst>
            </a:custGeom>
            <a:solidFill>
              <a:srgbClr val="0D3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487;p30">
            <a:extLst>
              <a:ext uri="{FF2B5EF4-FFF2-40B4-BE49-F238E27FC236}">
                <a16:creationId xmlns:a16="http://schemas.microsoft.com/office/drawing/2014/main" id="{03AFD1CE-ED37-43AE-85E3-8AA668A98E39}"/>
              </a:ext>
            </a:extLst>
          </p:cNvPr>
          <p:cNvGrpSpPr/>
          <p:nvPr/>
        </p:nvGrpSpPr>
        <p:grpSpPr>
          <a:xfrm>
            <a:off x="4093312" y="2219806"/>
            <a:ext cx="663590" cy="570390"/>
            <a:chOff x="1770200" y="1414550"/>
            <a:chExt cx="3158450" cy="2714850"/>
          </a:xfrm>
        </p:grpSpPr>
        <p:sp>
          <p:nvSpPr>
            <p:cNvPr id="114" name="Google Shape;488;p30">
              <a:extLst>
                <a:ext uri="{FF2B5EF4-FFF2-40B4-BE49-F238E27FC236}">
                  <a16:creationId xmlns:a16="http://schemas.microsoft.com/office/drawing/2014/main" id="{D9050463-1326-417D-9AC5-DF63192FF359}"/>
                </a:ext>
              </a:extLst>
            </p:cNvPr>
            <p:cNvSpPr/>
            <p:nvPr/>
          </p:nvSpPr>
          <p:spPr>
            <a:xfrm>
              <a:off x="2214300" y="1414550"/>
              <a:ext cx="2714350" cy="2714850"/>
            </a:xfrm>
            <a:custGeom>
              <a:avLst/>
              <a:gdLst/>
              <a:ahLst/>
              <a:cxnLst/>
              <a:rect l="l" t="t" r="r" b="b"/>
              <a:pathLst>
                <a:path w="108574" h="108594" extrusionOk="0">
                  <a:moveTo>
                    <a:pt x="54276" y="0"/>
                  </a:moveTo>
                  <a:cubicBezTo>
                    <a:pt x="24293" y="0"/>
                    <a:pt x="1" y="24313"/>
                    <a:pt x="1" y="54297"/>
                  </a:cubicBezTo>
                  <a:cubicBezTo>
                    <a:pt x="1" y="84281"/>
                    <a:pt x="24293" y="108594"/>
                    <a:pt x="54276" y="108594"/>
                  </a:cubicBezTo>
                  <a:cubicBezTo>
                    <a:pt x="84281" y="108594"/>
                    <a:pt x="108573" y="84281"/>
                    <a:pt x="108573" y="54297"/>
                  </a:cubicBezTo>
                  <a:cubicBezTo>
                    <a:pt x="108573" y="24313"/>
                    <a:pt x="84281" y="0"/>
                    <a:pt x="54276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9;p30">
              <a:extLst>
                <a:ext uri="{FF2B5EF4-FFF2-40B4-BE49-F238E27FC236}">
                  <a16:creationId xmlns:a16="http://schemas.microsoft.com/office/drawing/2014/main" id="{D88AF8E1-1B9D-4603-8E08-232272E6D8F7}"/>
                </a:ext>
              </a:extLst>
            </p:cNvPr>
            <p:cNvSpPr/>
            <p:nvPr/>
          </p:nvSpPr>
          <p:spPr>
            <a:xfrm>
              <a:off x="3476000" y="1734625"/>
              <a:ext cx="626675" cy="1405100"/>
            </a:xfrm>
            <a:custGeom>
              <a:avLst/>
              <a:gdLst/>
              <a:ahLst/>
              <a:cxnLst/>
              <a:rect l="l" t="t" r="r" b="b"/>
              <a:pathLst>
                <a:path w="25067" h="56204" extrusionOk="0">
                  <a:moveTo>
                    <a:pt x="20222" y="1"/>
                  </a:moveTo>
                  <a:cubicBezTo>
                    <a:pt x="18402" y="1"/>
                    <a:pt x="16701" y="1159"/>
                    <a:pt x="16111" y="2995"/>
                  </a:cubicBezTo>
                  <a:lnTo>
                    <a:pt x="733" y="50554"/>
                  </a:lnTo>
                  <a:cubicBezTo>
                    <a:pt x="0" y="52814"/>
                    <a:pt x="1235" y="55241"/>
                    <a:pt x="3515" y="55994"/>
                  </a:cubicBezTo>
                  <a:cubicBezTo>
                    <a:pt x="3953" y="56136"/>
                    <a:pt x="4397" y="56203"/>
                    <a:pt x="4834" y="56203"/>
                  </a:cubicBezTo>
                  <a:cubicBezTo>
                    <a:pt x="6658" y="56203"/>
                    <a:pt x="8365" y="55034"/>
                    <a:pt x="8956" y="53211"/>
                  </a:cubicBezTo>
                  <a:lnTo>
                    <a:pt x="24334" y="5652"/>
                  </a:lnTo>
                  <a:cubicBezTo>
                    <a:pt x="25067" y="3392"/>
                    <a:pt x="23811" y="944"/>
                    <a:pt x="21552" y="212"/>
                  </a:cubicBezTo>
                  <a:cubicBezTo>
                    <a:pt x="21111" y="69"/>
                    <a:pt x="20663" y="1"/>
                    <a:pt x="20222" y="1"/>
                  </a:cubicBez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0;p30">
              <a:extLst>
                <a:ext uri="{FF2B5EF4-FFF2-40B4-BE49-F238E27FC236}">
                  <a16:creationId xmlns:a16="http://schemas.microsoft.com/office/drawing/2014/main" id="{C592967A-91F1-4904-A02C-69E1E824E93C}"/>
                </a:ext>
              </a:extLst>
            </p:cNvPr>
            <p:cNvSpPr/>
            <p:nvPr/>
          </p:nvSpPr>
          <p:spPr>
            <a:xfrm>
              <a:off x="4259050" y="1734625"/>
              <a:ext cx="626700" cy="1405100"/>
            </a:xfrm>
            <a:custGeom>
              <a:avLst/>
              <a:gdLst/>
              <a:ahLst/>
              <a:cxnLst/>
              <a:rect l="l" t="t" r="r" b="b"/>
              <a:pathLst>
                <a:path w="25068" h="56204" extrusionOk="0">
                  <a:moveTo>
                    <a:pt x="4854" y="1"/>
                  </a:moveTo>
                  <a:cubicBezTo>
                    <a:pt x="4411" y="1"/>
                    <a:pt x="3961" y="69"/>
                    <a:pt x="3516" y="212"/>
                  </a:cubicBezTo>
                  <a:cubicBezTo>
                    <a:pt x="1256" y="944"/>
                    <a:pt x="1" y="3392"/>
                    <a:pt x="733" y="5652"/>
                  </a:cubicBezTo>
                  <a:lnTo>
                    <a:pt x="16112" y="53211"/>
                  </a:lnTo>
                  <a:cubicBezTo>
                    <a:pt x="16703" y="55034"/>
                    <a:pt x="18409" y="56203"/>
                    <a:pt x="20233" y="56203"/>
                  </a:cubicBezTo>
                  <a:cubicBezTo>
                    <a:pt x="20671" y="56203"/>
                    <a:pt x="21115" y="56136"/>
                    <a:pt x="21552" y="55994"/>
                  </a:cubicBezTo>
                  <a:cubicBezTo>
                    <a:pt x="23833" y="55241"/>
                    <a:pt x="25067" y="52814"/>
                    <a:pt x="24335" y="50554"/>
                  </a:cubicBezTo>
                  <a:lnTo>
                    <a:pt x="8956" y="2995"/>
                  </a:lnTo>
                  <a:cubicBezTo>
                    <a:pt x="8367" y="1159"/>
                    <a:pt x="6679" y="1"/>
                    <a:pt x="4854" y="1"/>
                  </a:cubicBez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1;p30">
              <a:extLst>
                <a:ext uri="{FF2B5EF4-FFF2-40B4-BE49-F238E27FC236}">
                  <a16:creationId xmlns:a16="http://schemas.microsoft.com/office/drawing/2014/main" id="{C2FE8650-EC04-42F9-98F5-DE3910A648AD}"/>
                </a:ext>
              </a:extLst>
            </p:cNvPr>
            <p:cNvSpPr/>
            <p:nvPr/>
          </p:nvSpPr>
          <p:spPr>
            <a:xfrm>
              <a:off x="3272000" y="1414550"/>
              <a:ext cx="1588650" cy="1260675"/>
            </a:xfrm>
            <a:custGeom>
              <a:avLst/>
              <a:gdLst/>
              <a:ahLst/>
              <a:cxnLst/>
              <a:rect l="l" t="t" r="r" b="b"/>
              <a:pathLst>
                <a:path w="63546" h="50427" extrusionOk="0">
                  <a:moveTo>
                    <a:pt x="11989" y="0"/>
                  </a:moveTo>
                  <a:cubicBezTo>
                    <a:pt x="9750" y="0"/>
                    <a:pt x="7533" y="147"/>
                    <a:pt x="5315" y="419"/>
                  </a:cubicBezTo>
                  <a:cubicBezTo>
                    <a:pt x="0" y="11152"/>
                    <a:pt x="607" y="23874"/>
                    <a:pt x="6926" y="34043"/>
                  </a:cubicBezTo>
                  <a:cubicBezTo>
                    <a:pt x="13245" y="44233"/>
                    <a:pt x="24376" y="50426"/>
                    <a:pt x="36365" y="50426"/>
                  </a:cubicBezTo>
                  <a:cubicBezTo>
                    <a:pt x="46953" y="50426"/>
                    <a:pt x="56975" y="45572"/>
                    <a:pt x="63545" y="37244"/>
                  </a:cubicBezTo>
                  <a:cubicBezTo>
                    <a:pt x="62352" y="33645"/>
                    <a:pt x="60783" y="30193"/>
                    <a:pt x="58879" y="26929"/>
                  </a:cubicBezTo>
                  <a:cubicBezTo>
                    <a:pt x="54474" y="35894"/>
                    <a:pt x="45516" y="40970"/>
                    <a:pt x="36292" y="40970"/>
                  </a:cubicBezTo>
                  <a:cubicBezTo>
                    <a:pt x="31716" y="40970"/>
                    <a:pt x="27074" y="39720"/>
                    <a:pt x="22891" y="37077"/>
                  </a:cubicBezTo>
                  <a:cubicBezTo>
                    <a:pt x="10274" y="29084"/>
                    <a:pt x="7365" y="11906"/>
                    <a:pt x="16655" y="209"/>
                  </a:cubicBezTo>
                  <a:cubicBezTo>
                    <a:pt x="15107" y="84"/>
                    <a:pt x="13559" y="0"/>
                    <a:pt x="11989" y="0"/>
                  </a:cubicBezTo>
                  <a:close/>
                </a:path>
              </a:pathLst>
            </a:custGeom>
            <a:solidFill>
              <a:srgbClr val="FFE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;p30">
              <a:extLst>
                <a:ext uri="{FF2B5EF4-FFF2-40B4-BE49-F238E27FC236}">
                  <a16:creationId xmlns:a16="http://schemas.microsoft.com/office/drawing/2014/main" id="{570174A1-AC1F-4C31-B62F-0C307D04528E}"/>
                </a:ext>
              </a:extLst>
            </p:cNvPr>
            <p:cNvSpPr/>
            <p:nvPr/>
          </p:nvSpPr>
          <p:spPr>
            <a:xfrm>
              <a:off x="3456650" y="1419775"/>
              <a:ext cx="1287350" cy="1017625"/>
            </a:xfrm>
            <a:custGeom>
              <a:avLst/>
              <a:gdLst/>
              <a:ahLst/>
              <a:cxnLst/>
              <a:rect l="l" t="t" r="r" b="b"/>
              <a:pathLst>
                <a:path w="51494" h="40705" extrusionOk="0">
                  <a:moveTo>
                    <a:pt x="9248" y="0"/>
                  </a:moveTo>
                  <a:lnTo>
                    <a:pt x="9248" y="0"/>
                  </a:lnTo>
                  <a:cubicBezTo>
                    <a:pt x="0" y="11697"/>
                    <a:pt x="2929" y="28833"/>
                    <a:pt x="15525" y="36805"/>
                  </a:cubicBezTo>
                  <a:cubicBezTo>
                    <a:pt x="19717" y="39453"/>
                    <a:pt x="24363" y="40705"/>
                    <a:pt x="28942" y="40705"/>
                  </a:cubicBezTo>
                  <a:cubicBezTo>
                    <a:pt x="38146" y="40705"/>
                    <a:pt x="47078" y="35648"/>
                    <a:pt x="51493" y="26720"/>
                  </a:cubicBezTo>
                  <a:cubicBezTo>
                    <a:pt x="49798" y="23853"/>
                    <a:pt x="47873" y="21133"/>
                    <a:pt x="45697" y="18602"/>
                  </a:cubicBezTo>
                  <a:cubicBezTo>
                    <a:pt x="44233" y="26699"/>
                    <a:pt x="37181" y="32558"/>
                    <a:pt x="28979" y="32579"/>
                  </a:cubicBezTo>
                  <a:cubicBezTo>
                    <a:pt x="21572" y="32579"/>
                    <a:pt x="15044" y="27808"/>
                    <a:pt x="12784" y="20778"/>
                  </a:cubicBezTo>
                  <a:cubicBezTo>
                    <a:pt x="10525" y="13726"/>
                    <a:pt x="13056" y="6047"/>
                    <a:pt x="19062" y="1758"/>
                  </a:cubicBezTo>
                  <a:cubicBezTo>
                    <a:pt x="15860" y="858"/>
                    <a:pt x="12575" y="272"/>
                    <a:pt x="9248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;p30">
              <a:extLst>
                <a:ext uri="{FF2B5EF4-FFF2-40B4-BE49-F238E27FC236}">
                  <a16:creationId xmlns:a16="http://schemas.microsoft.com/office/drawing/2014/main" id="{F0649E4F-78A2-48C7-A82D-EF5A7310CBD7}"/>
                </a:ext>
              </a:extLst>
            </p:cNvPr>
            <p:cNvSpPr/>
            <p:nvPr/>
          </p:nvSpPr>
          <p:spPr>
            <a:xfrm>
              <a:off x="3754800" y="1463725"/>
              <a:ext cx="844300" cy="772275"/>
            </a:xfrm>
            <a:custGeom>
              <a:avLst/>
              <a:gdLst/>
              <a:ahLst/>
              <a:cxnLst/>
              <a:rect l="l" t="t" r="r" b="b"/>
              <a:pathLst>
                <a:path w="33772" h="30891" extrusionOk="0">
                  <a:moveTo>
                    <a:pt x="17043" y="6068"/>
                  </a:moveTo>
                  <a:lnTo>
                    <a:pt x="17043" y="6068"/>
                  </a:lnTo>
                  <a:cubicBezTo>
                    <a:pt x="20177" y="6072"/>
                    <a:pt x="22997" y="7954"/>
                    <a:pt x="24188" y="10838"/>
                  </a:cubicBezTo>
                  <a:cubicBezTo>
                    <a:pt x="25381" y="13726"/>
                    <a:pt x="24732" y="17053"/>
                    <a:pt x="22514" y="19271"/>
                  </a:cubicBezTo>
                  <a:cubicBezTo>
                    <a:pt x="21033" y="20752"/>
                    <a:pt x="19057" y="21543"/>
                    <a:pt x="17047" y="21543"/>
                  </a:cubicBezTo>
                  <a:cubicBezTo>
                    <a:pt x="16048" y="21543"/>
                    <a:pt x="15041" y="21348"/>
                    <a:pt x="14082" y="20945"/>
                  </a:cubicBezTo>
                  <a:cubicBezTo>
                    <a:pt x="11195" y="19752"/>
                    <a:pt x="9312" y="16927"/>
                    <a:pt x="9312" y="13810"/>
                  </a:cubicBezTo>
                  <a:cubicBezTo>
                    <a:pt x="9312" y="9545"/>
                    <a:pt x="12758" y="6074"/>
                    <a:pt x="17043" y="6068"/>
                  </a:cubicBezTo>
                  <a:close/>
                  <a:moveTo>
                    <a:pt x="7136" y="0"/>
                  </a:moveTo>
                  <a:cubicBezTo>
                    <a:pt x="2679" y="3180"/>
                    <a:pt x="42" y="8328"/>
                    <a:pt x="42" y="13810"/>
                  </a:cubicBezTo>
                  <a:cubicBezTo>
                    <a:pt x="1" y="22639"/>
                    <a:pt x="6717" y="30025"/>
                    <a:pt x="15505" y="30821"/>
                  </a:cubicBezTo>
                  <a:cubicBezTo>
                    <a:pt x="16023" y="30867"/>
                    <a:pt x="16539" y="30890"/>
                    <a:pt x="17051" y="30890"/>
                  </a:cubicBezTo>
                  <a:cubicBezTo>
                    <a:pt x="25209" y="30890"/>
                    <a:pt x="32334" y="25035"/>
                    <a:pt x="33771" y="16864"/>
                  </a:cubicBezTo>
                  <a:cubicBezTo>
                    <a:pt x="26762" y="8725"/>
                    <a:pt x="17493" y="2846"/>
                    <a:pt x="7136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4;p30">
              <a:extLst>
                <a:ext uri="{FF2B5EF4-FFF2-40B4-BE49-F238E27FC236}">
                  <a16:creationId xmlns:a16="http://schemas.microsoft.com/office/drawing/2014/main" id="{2C75EAD2-97EE-4AEC-A4DE-5209C9D36E8C}"/>
                </a:ext>
              </a:extLst>
            </p:cNvPr>
            <p:cNvSpPr/>
            <p:nvPr/>
          </p:nvSpPr>
          <p:spPr>
            <a:xfrm>
              <a:off x="3987575" y="1615075"/>
              <a:ext cx="401750" cy="386925"/>
            </a:xfrm>
            <a:custGeom>
              <a:avLst/>
              <a:gdLst/>
              <a:ahLst/>
              <a:cxnLst/>
              <a:rect l="l" t="t" r="r" b="b"/>
              <a:pathLst>
                <a:path w="16070" h="15477" extrusionOk="0">
                  <a:moveTo>
                    <a:pt x="7791" y="1"/>
                  </a:moveTo>
                  <a:cubicBezTo>
                    <a:pt x="3814" y="1"/>
                    <a:pt x="1" y="3083"/>
                    <a:pt x="1" y="7756"/>
                  </a:cubicBezTo>
                  <a:cubicBezTo>
                    <a:pt x="1" y="12024"/>
                    <a:pt x="3453" y="15476"/>
                    <a:pt x="7742" y="15476"/>
                  </a:cubicBezTo>
                  <a:cubicBezTo>
                    <a:pt x="10860" y="15476"/>
                    <a:pt x="13685" y="13593"/>
                    <a:pt x="14877" y="10706"/>
                  </a:cubicBezTo>
                  <a:cubicBezTo>
                    <a:pt x="16070" y="7818"/>
                    <a:pt x="15421" y="4492"/>
                    <a:pt x="13203" y="2274"/>
                  </a:cubicBezTo>
                  <a:cubicBezTo>
                    <a:pt x="11627" y="704"/>
                    <a:pt x="9690" y="1"/>
                    <a:pt x="7791" y="1"/>
                  </a:cubicBezTo>
                  <a:close/>
                </a:path>
              </a:pathLst>
            </a:custGeom>
            <a:solidFill>
              <a:srgbClr val="FFC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5;p30">
              <a:extLst>
                <a:ext uri="{FF2B5EF4-FFF2-40B4-BE49-F238E27FC236}">
                  <a16:creationId xmlns:a16="http://schemas.microsoft.com/office/drawing/2014/main" id="{900EE811-18B6-42C9-8794-55B7801A9BEF}"/>
                </a:ext>
              </a:extLst>
            </p:cNvPr>
            <p:cNvSpPr/>
            <p:nvPr/>
          </p:nvSpPr>
          <p:spPr>
            <a:xfrm>
              <a:off x="3246350" y="1417675"/>
              <a:ext cx="1246550" cy="1257350"/>
            </a:xfrm>
            <a:custGeom>
              <a:avLst/>
              <a:gdLst/>
              <a:ahLst/>
              <a:cxnLst/>
              <a:rect l="l" t="t" r="r" b="b"/>
              <a:pathLst>
                <a:path w="49862" h="50294" extrusionOk="0">
                  <a:moveTo>
                    <a:pt x="9500" y="1"/>
                  </a:moveTo>
                  <a:lnTo>
                    <a:pt x="9500" y="1"/>
                  </a:lnTo>
                  <a:cubicBezTo>
                    <a:pt x="8433" y="64"/>
                    <a:pt x="7387" y="147"/>
                    <a:pt x="6341" y="294"/>
                  </a:cubicBezTo>
                  <a:cubicBezTo>
                    <a:pt x="1" y="13078"/>
                    <a:pt x="2177" y="28457"/>
                    <a:pt x="11802" y="39002"/>
                  </a:cubicBezTo>
                  <a:cubicBezTo>
                    <a:pt x="18499" y="46340"/>
                    <a:pt x="27860" y="50294"/>
                    <a:pt x="37418" y="50294"/>
                  </a:cubicBezTo>
                  <a:cubicBezTo>
                    <a:pt x="41597" y="50294"/>
                    <a:pt x="45814" y="49538"/>
                    <a:pt x="49862" y="47979"/>
                  </a:cubicBezTo>
                  <a:lnTo>
                    <a:pt x="49862" y="47979"/>
                  </a:lnTo>
                  <a:cubicBezTo>
                    <a:pt x="46974" y="48732"/>
                    <a:pt x="43982" y="49129"/>
                    <a:pt x="40969" y="49129"/>
                  </a:cubicBezTo>
                  <a:cubicBezTo>
                    <a:pt x="29168" y="49129"/>
                    <a:pt x="18163" y="43103"/>
                    <a:pt x="11802" y="33165"/>
                  </a:cubicBezTo>
                  <a:cubicBezTo>
                    <a:pt x="5441" y="23226"/>
                    <a:pt x="4562" y="10714"/>
                    <a:pt x="9500" y="1"/>
                  </a:cubicBezTo>
                  <a:close/>
                </a:path>
              </a:pathLst>
            </a:custGeom>
            <a:solidFill>
              <a:srgbClr val="FF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6;p30">
              <a:extLst>
                <a:ext uri="{FF2B5EF4-FFF2-40B4-BE49-F238E27FC236}">
                  <a16:creationId xmlns:a16="http://schemas.microsoft.com/office/drawing/2014/main" id="{1A59156B-22ED-4CD8-86BF-5516DEF3E334}"/>
                </a:ext>
              </a:extLst>
            </p:cNvPr>
            <p:cNvSpPr/>
            <p:nvPr/>
          </p:nvSpPr>
          <p:spPr>
            <a:xfrm>
              <a:off x="3474425" y="2497875"/>
              <a:ext cx="228625" cy="643550"/>
            </a:xfrm>
            <a:custGeom>
              <a:avLst/>
              <a:gdLst/>
              <a:ahLst/>
              <a:cxnLst/>
              <a:rect l="l" t="t" r="r" b="b"/>
              <a:pathLst>
                <a:path w="9145" h="25742" extrusionOk="0">
                  <a:moveTo>
                    <a:pt x="7261" y="0"/>
                  </a:moveTo>
                  <a:lnTo>
                    <a:pt x="796" y="20024"/>
                  </a:lnTo>
                  <a:cubicBezTo>
                    <a:pt x="1" y="22305"/>
                    <a:pt x="1256" y="24795"/>
                    <a:pt x="3537" y="25527"/>
                  </a:cubicBezTo>
                  <a:cubicBezTo>
                    <a:pt x="3981" y="25672"/>
                    <a:pt x="4432" y="25741"/>
                    <a:pt x="4875" y="25741"/>
                  </a:cubicBezTo>
                  <a:cubicBezTo>
                    <a:pt x="6727" y="25741"/>
                    <a:pt x="8445" y="24538"/>
                    <a:pt x="9019" y="22681"/>
                  </a:cubicBezTo>
                  <a:lnTo>
                    <a:pt x="9123" y="22367"/>
                  </a:lnTo>
                  <a:lnTo>
                    <a:pt x="9123" y="22367"/>
                  </a:lnTo>
                  <a:cubicBezTo>
                    <a:pt x="8838" y="22424"/>
                    <a:pt x="8547" y="22453"/>
                    <a:pt x="8257" y="22453"/>
                  </a:cubicBezTo>
                  <a:cubicBezTo>
                    <a:pt x="7801" y="22453"/>
                    <a:pt x="7348" y="22382"/>
                    <a:pt x="6926" y="22242"/>
                  </a:cubicBezTo>
                  <a:cubicBezTo>
                    <a:pt x="4646" y="21509"/>
                    <a:pt x="3411" y="19061"/>
                    <a:pt x="4143" y="16802"/>
                  </a:cubicBezTo>
                  <a:lnTo>
                    <a:pt x="9144" y="1339"/>
                  </a:lnTo>
                  <a:lnTo>
                    <a:pt x="7261" y="0"/>
                  </a:ln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7;p30">
              <a:extLst>
                <a:ext uri="{FF2B5EF4-FFF2-40B4-BE49-F238E27FC236}">
                  <a16:creationId xmlns:a16="http://schemas.microsoft.com/office/drawing/2014/main" id="{0A03A08E-1412-4C24-939F-3EA81A177A1B}"/>
                </a:ext>
              </a:extLst>
            </p:cNvPr>
            <p:cNvSpPr/>
            <p:nvPr/>
          </p:nvSpPr>
          <p:spPr>
            <a:xfrm>
              <a:off x="4789475" y="2390100"/>
              <a:ext cx="32450" cy="32975"/>
            </a:xfrm>
            <a:custGeom>
              <a:avLst/>
              <a:gdLst/>
              <a:ahLst/>
              <a:cxnLst/>
              <a:rect l="l" t="t" r="r" b="b"/>
              <a:pathLst>
                <a:path w="1298" h="1319" extrusionOk="0">
                  <a:moveTo>
                    <a:pt x="1298" y="1"/>
                  </a:moveTo>
                  <a:cubicBezTo>
                    <a:pt x="879" y="377"/>
                    <a:pt x="440" y="754"/>
                    <a:pt x="0" y="1089"/>
                  </a:cubicBezTo>
                  <a:lnTo>
                    <a:pt x="63" y="1319"/>
                  </a:lnTo>
                  <a:cubicBezTo>
                    <a:pt x="482" y="900"/>
                    <a:pt x="900" y="461"/>
                    <a:pt x="1298" y="1"/>
                  </a:cubicBez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8;p30">
              <a:extLst>
                <a:ext uri="{FF2B5EF4-FFF2-40B4-BE49-F238E27FC236}">
                  <a16:creationId xmlns:a16="http://schemas.microsoft.com/office/drawing/2014/main" id="{0F907B40-A2A4-415B-94D7-4FBFE84B1BE3}"/>
                </a:ext>
              </a:extLst>
            </p:cNvPr>
            <p:cNvSpPr/>
            <p:nvPr/>
          </p:nvSpPr>
          <p:spPr>
            <a:xfrm>
              <a:off x="4514325" y="2608225"/>
              <a:ext cx="355200" cy="531075"/>
            </a:xfrm>
            <a:custGeom>
              <a:avLst/>
              <a:gdLst/>
              <a:ahLst/>
              <a:cxnLst/>
              <a:rect l="l" t="t" r="r" b="b"/>
              <a:pathLst>
                <a:path w="14208" h="21243" extrusionOk="0">
                  <a:moveTo>
                    <a:pt x="1" y="1"/>
                  </a:moveTo>
                  <a:lnTo>
                    <a:pt x="5901" y="18267"/>
                  </a:lnTo>
                  <a:cubicBezTo>
                    <a:pt x="6488" y="20049"/>
                    <a:pt x="8133" y="21242"/>
                    <a:pt x="10001" y="21242"/>
                  </a:cubicBezTo>
                  <a:cubicBezTo>
                    <a:pt x="10064" y="21242"/>
                    <a:pt x="10127" y="21241"/>
                    <a:pt x="10190" y="21238"/>
                  </a:cubicBezTo>
                  <a:cubicBezTo>
                    <a:pt x="12115" y="21176"/>
                    <a:pt x="13768" y="19836"/>
                    <a:pt x="14208" y="17953"/>
                  </a:cubicBezTo>
                  <a:lnTo>
                    <a:pt x="14208" y="17953"/>
                  </a:lnTo>
                  <a:cubicBezTo>
                    <a:pt x="13929" y="18008"/>
                    <a:pt x="13650" y="18035"/>
                    <a:pt x="13374" y="18035"/>
                  </a:cubicBezTo>
                  <a:cubicBezTo>
                    <a:pt x="11540" y="18035"/>
                    <a:pt x="9849" y="16864"/>
                    <a:pt x="9249" y="15045"/>
                  </a:cubicBezTo>
                  <a:cubicBezTo>
                    <a:pt x="9249" y="15045"/>
                    <a:pt x="3390" y="6550"/>
                    <a:pt x="1" y="1"/>
                  </a:cubicBez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9;p30">
              <a:extLst>
                <a:ext uri="{FF2B5EF4-FFF2-40B4-BE49-F238E27FC236}">
                  <a16:creationId xmlns:a16="http://schemas.microsoft.com/office/drawing/2014/main" id="{41EB5F62-5C67-48FE-BE9C-EBDB06BE39C5}"/>
                </a:ext>
              </a:extLst>
            </p:cNvPr>
            <p:cNvSpPr/>
            <p:nvPr/>
          </p:nvSpPr>
          <p:spPr>
            <a:xfrm>
              <a:off x="1848125" y="3048150"/>
              <a:ext cx="256350" cy="137600"/>
            </a:xfrm>
            <a:custGeom>
              <a:avLst/>
              <a:gdLst/>
              <a:ahLst/>
              <a:cxnLst/>
              <a:rect l="l" t="t" r="r" b="b"/>
              <a:pathLst>
                <a:path w="10254" h="5504" extrusionOk="0">
                  <a:moveTo>
                    <a:pt x="7324" y="1"/>
                  </a:moveTo>
                  <a:lnTo>
                    <a:pt x="1" y="3704"/>
                  </a:lnTo>
                  <a:lnTo>
                    <a:pt x="2930" y="5504"/>
                  </a:lnTo>
                  <a:lnTo>
                    <a:pt x="10254" y="1779"/>
                  </a:lnTo>
                  <a:lnTo>
                    <a:pt x="7324" y="1"/>
                  </a:lnTo>
                  <a:close/>
                </a:path>
              </a:pathLst>
            </a:custGeom>
            <a:solidFill>
              <a:srgbClr val="FF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00;p30">
              <a:extLst>
                <a:ext uri="{FF2B5EF4-FFF2-40B4-BE49-F238E27FC236}">
                  <a16:creationId xmlns:a16="http://schemas.microsoft.com/office/drawing/2014/main" id="{AF112539-1D87-4FDB-B0AE-C02FEF3527F0}"/>
                </a:ext>
              </a:extLst>
            </p:cNvPr>
            <p:cNvSpPr/>
            <p:nvPr/>
          </p:nvSpPr>
          <p:spPr>
            <a:xfrm>
              <a:off x="1912475" y="3089475"/>
              <a:ext cx="189900" cy="178400"/>
            </a:xfrm>
            <a:custGeom>
              <a:avLst/>
              <a:gdLst/>
              <a:ahLst/>
              <a:cxnLst/>
              <a:rect l="l" t="t" r="r" b="b"/>
              <a:pathLst>
                <a:path w="7596" h="7136" extrusionOk="0">
                  <a:moveTo>
                    <a:pt x="7596" y="1"/>
                  </a:moveTo>
                  <a:lnTo>
                    <a:pt x="294" y="3704"/>
                  </a:lnTo>
                  <a:lnTo>
                    <a:pt x="1" y="7136"/>
                  </a:lnTo>
                  <a:lnTo>
                    <a:pt x="7324" y="3411"/>
                  </a:lnTo>
                  <a:lnTo>
                    <a:pt x="7596" y="1"/>
                  </a:lnTo>
                  <a:close/>
                </a:path>
              </a:pathLst>
            </a:custGeom>
            <a:solidFill>
              <a:srgbClr val="FF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01;p30">
              <a:extLst>
                <a:ext uri="{FF2B5EF4-FFF2-40B4-BE49-F238E27FC236}">
                  <a16:creationId xmlns:a16="http://schemas.microsoft.com/office/drawing/2014/main" id="{1128CBD2-2D8C-4C86-9CF5-22462E8CDDE7}"/>
                </a:ext>
              </a:extLst>
            </p:cNvPr>
            <p:cNvSpPr/>
            <p:nvPr/>
          </p:nvSpPr>
          <p:spPr>
            <a:xfrm>
              <a:off x="1871675" y="2484775"/>
              <a:ext cx="1404525" cy="740200"/>
            </a:xfrm>
            <a:custGeom>
              <a:avLst/>
              <a:gdLst/>
              <a:ahLst/>
              <a:cxnLst/>
              <a:rect l="l" t="t" r="r" b="b"/>
              <a:pathLst>
                <a:path w="56181" h="29608" extrusionOk="0">
                  <a:moveTo>
                    <a:pt x="55427" y="1"/>
                  </a:moveTo>
                  <a:lnTo>
                    <a:pt x="1" y="28101"/>
                  </a:lnTo>
                  <a:lnTo>
                    <a:pt x="754" y="29608"/>
                  </a:lnTo>
                  <a:lnTo>
                    <a:pt x="56180" y="1507"/>
                  </a:lnTo>
                  <a:lnTo>
                    <a:pt x="55427" y="1"/>
                  </a:ln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02;p30">
              <a:extLst>
                <a:ext uri="{FF2B5EF4-FFF2-40B4-BE49-F238E27FC236}">
                  <a16:creationId xmlns:a16="http://schemas.microsoft.com/office/drawing/2014/main" id="{0C486EC8-D172-48C2-BC39-01347FC5D45D}"/>
                </a:ext>
              </a:extLst>
            </p:cNvPr>
            <p:cNvSpPr/>
            <p:nvPr/>
          </p:nvSpPr>
          <p:spPr>
            <a:xfrm>
              <a:off x="3216550" y="2385600"/>
              <a:ext cx="276525" cy="187300"/>
            </a:xfrm>
            <a:custGeom>
              <a:avLst/>
              <a:gdLst/>
              <a:ahLst/>
              <a:cxnLst/>
              <a:rect l="l" t="t" r="r" b="b"/>
              <a:pathLst>
                <a:path w="11061" h="7492" extrusionOk="0">
                  <a:moveTo>
                    <a:pt x="10503" y="0"/>
                  </a:moveTo>
                  <a:cubicBezTo>
                    <a:pt x="10470" y="0"/>
                    <a:pt x="10435" y="4"/>
                    <a:pt x="10399" y="13"/>
                  </a:cubicBezTo>
                  <a:lnTo>
                    <a:pt x="398" y="2399"/>
                  </a:lnTo>
                  <a:cubicBezTo>
                    <a:pt x="126" y="2461"/>
                    <a:pt x="0" y="2733"/>
                    <a:pt x="126" y="2985"/>
                  </a:cubicBezTo>
                  <a:lnTo>
                    <a:pt x="2302" y="7253"/>
                  </a:lnTo>
                  <a:cubicBezTo>
                    <a:pt x="2365" y="7378"/>
                    <a:pt x="2469" y="7462"/>
                    <a:pt x="2574" y="7483"/>
                  </a:cubicBezTo>
                  <a:cubicBezTo>
                    <a:pt x="2602" y="7489"/>
                    <a:pt x="2628" y="7491"/>
                    <a:pt x="2654" y="7491"/>
                  </a:cubicBezTo>
                  <a:cubicBezTo>
                    <a:pt x="2723" y="7491"/>
                    <a:pt x="2785" y="7472"/>
                    <a:pt x="2846" y="7441"/>
                  </a:cubicBezTo>
                  <a:cubicBezTo>
                    <a:pt x="2867" y="7420"/>
                    <a:pt x="2909" y="7399"/>
                    <a:pt x="2929" y="7378"/>
                  </a:cubicBezTo>
                  <a:lnTo>
                    <a:pt x="10755" y="725"/>
                  </a:lnTo>
                  <a:cubicBezTo>
                    <a:pt x="11061" y="476"/>
                    <a:pt x="10860" y="0"/>
                    <a:pt x="10503" y="0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03;p30">
              <a:extLst>
                <a:ext uri="{FF2B5EF4-FFF2-40B4-BE49-F238E27FC236}">
                  <a16:creationId xmlns:a16="http://schemas.microsoft.com/office/drawing/2014/main" id="{CF499A7F-E936-4167-A6B9-4E46AB98AC83}"/>
                </a:ext>
              </a:extLst>
            </p:cNvPr>
            <p:cNvSpPr/>
            <p:nvPr/>
          </p:nvSpPr>
          <p:spPr>
            <a:xfrm>
              <a:off x="1770200" y="3170850"/>
              <a:ext cx="153275" cy="105100"/>
            </a:xfrm>
            <a:custGeom>
              <a:avLst/>
              <a:gdLst/>
              <a:ahLst/>
              <a:cxnLst/>
              <a:rect l="l" t="t" r="r" b="b"/>
              <a:pathLst>
                <a:path w="6131" h="4204" extrusionOk="0">
                  <a:moveTo>
                    <a:pt x="4646" y="1"/>
                  </a:moveTo>
                  <a:cubicBezTo>
                    <a:pt x="4448" y="1"/>
                    <a:pt x="4248" y="44"/>
                    <a:pt x="4060" y="135"/>
                  </a:cubicBezTo>
                  <a:lnTo>
                    <a:pt x="900" y="1746"/>
                  </a:lnTo>
                  <a:cubicBezTo>
                    <a:pt x="272" y="2060"/>
                    <a:pt x="0" y="2855"/>
                    <a:pt x="335" y="3483"/>
                  </a:cubicBezTo>
                  <a:cubicBezTo>
                    <a:pt x="558" y="3943"/>
                    <a:pt x="1023" y="4203"/>
                    <a:pt x="1506" y="4203"/>
                  </a:cubicBezTo>
                  <a:cubicBezTo>
                    <a:pt x="1704" y="4203"/>
                    <a:pt x="1904" y="4160"/>
                    <a:pt x="2093" y="4069"/>
                  </a:cubicBezTo>
                  <a:lnTo>
                    <a:pt x="5252" y="2458"/>
                  </a:lnTo>
                  <a:cubicBezTo>
                    <a:pt x="5880" y="2144"/>
                    <a:pt x="6131" y="1349"/>
                    <a:pt x="5817" y="721"/>
                  </a:cubicBezTo>
                  <a:cubicBezTo>
                    <a:pt x="5594" y="261"/>
                    <a:pt x="5129" y="1"/>
                    <a:pt x="4646" y="1"/>
                  </a:cubicBezTo>
                  <a:close/>
                </a:path>
              </a:pathLst>
            </a:custGeom>
            <a:solidFill>
              <a:srgbClr val="54A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04;p30">
              <a:extLst>
                <a:ext uri="{FF2B5EF4-FFF2-40B4-BE49-F238E27FC236}">
                  <a16:creationId xmlns:a16="http://schemas.microsoft.com/office/drawing/2014/main" id="{7AC26F66-92C2-471D-9253-BB85E24AD464}"/>
                </a:ext>
              </a:extLst>
            </p:cNvPr>
            <p:cNvSpPr/>
            <p:nvPr/>
          </p:nvSpPr>
          <p:spPr>
            <a:xfrm>
              <a:off x="2692400" y="3383925"/>
              <a:ext cx="972975" cy="480800"/>
            </a:xfrm>
            <a:custGeom>
              <a:avLst/>
              <a:gdLst/>
              <a:ahLst/>
              <a:cxnLst/>
              <a:rect l="l" t="t" r="r" b="b"/>
              <a:pathLst>
                <a:path w="38919" h="19232" extrusionOk="0">
                  <a:moveTo>
                    <a:pt x="38056" y="0"/>
                  </a:moveTo>
                  <a:cubicBezTo>
                    <a:pt x="35907" y="0"/>
                    <a:pt x="25264" y="4340"/>
                    <a:pt x="12764" y="10381"/>
                  </a:cubicBezTo>
                  <a:cubicBezTo>
                    <a:pt x="8056" y="12661"/>
                    <a:pt x="3683" y="14900"/>
                    <a:pt x="1" y="16888"/>
                  </a:cubicBezTo>
                  <a:cubicBezTo>
                    <a:pt x="963" y="17704"/>
                    <a:pt x="1947" y="18478"/>
                    <a:pt x="2972" y="19231"/>
                  </a:cubicBezTo>
                  <a:cubicBezTo>
                    <a:pt x="6445" y="17704"/>
                    <a:pt x="10358" y="15905"/>
                    <a:pt x="14480" y="13917"/>
                  </a:cubicBezTo>
                  <a:cubicBezTo>
                    <a:pt x="28185" y="7284"/>
                    <a:pt x="38919" y="1112"/>
                    <a:pt x="38437" y="128"/>
                  </a:cubicBezTo>
                  <a:cubicBezTo>
                    <a:pt x="38396" y="42"/>
                    <a:pt x="38267" y="0"/>
                    <a:pt x="38056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5;p30">
              <a:extLst>
                <a:ext uri="{FF2B5EF4-FFF2-40B4-BE49-F238E27FC236}">
                  <a16:creationId xmlns:a16="http://schemas.microsoft.com/office/drawing/2014/main" id="{DDA9734A-6553-4E02-8EAC-11B4BC7467AA}"/>
                </a:ext>
              </a:extLst>
            </p:cNvPr>
            <p:cNvSpPr/>
            <p:nvPr/>
          </p:nvSpPr>
          <p:spPr>
            <a:xfrm>
              <a:off x="2692400" y="3383925"/>
              <a:ext cx="972975" cy="480800"/>
            </a:xfrm>
            <a:custGeom>
              <a:avLst/>
              <a:gdLst/>
              <a:ahLst/>
              <a:cxnLst/>
              <a:rect l="l" t="t" r="r" b="b"/>
              <a:pathLst>
                <a:path w="38919" h="19232" extrusionOk="0">
                  <a:moveTo>
                    <a:pt x="38056" y="0"/>
                  </a:moveTo>
                  <a:cubicBezTo>
                    <a:pt x="35907" y="0"/>
                    <a:pt x="25264" y="4340"/>
                    <a:pt x="12764" y="10381"/>
                  </a:cubicBezTo>
                  <a:cubicBezTo>
                    <a:pt x="8056" y="12661"/>
                    <a:pt x="3683" y="14900"/>
                    <a:pt x="1" y="16888"/>
                  </a:cubicBezTo>
                  <a:cubicBezTo>
                    <a:pt x="963" y="17704"/>
                    <a:pt x="1947" y="18478"/>
                    <a:pt x="2972" y="19231"/>
                  </a:cubicBezTo>
                  <a:cubicBezTo>
                    <a:pt x="6445" y="17704"/>
                    <a:pt x="10358" y="15905"/>
                    <a:pt x="14480" y="13917"/>
                  </a:cubicBezTo>
                  <a:cubicBezTo>
                    <a:pt x="28185" y="7284"/>
                    <a:pt x="38919" y="1112"/>
                    <a:pt x="38437" y="128"/>
                  </a:cubicBezTo>
                  <a:cubicBezTo>
                    <a:pt x="38396" y="42"/>
                    <a:pt x="38267" y="0"/>
                    <a:pt x="38056" y="0"/>
                  </a:cubicBezTo>
                  <a:close/>
                </a:path>
              </a:pathLst>
            </a:custGeom>
            <a:solidFill>
              <a:srgbClr val="00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448;p30">
            <a:extLst>
              <a:ext uri="{FF2B5EF4-FFF2-40B4-BE49-F238E27FC236}">
                <a16:creationId xmlns:a16="http://schemas.microsoft.com/office/drawing/2014/main" id="{D8271A99-48FB-4FAF-B0BB-9AEABC91D32E}"/>
              </a:ext>
            </a:extLst>
          </p:cNvPr>
          <p:cNvSpPr/>
          <p:nvPr/>
        </p:nvSpPr>
        <p:spPr>
          <a:xfrm>
            <a:off x="6552300" y="3107831"/>
            <a:ext cx="346800" cy="346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451;p30">
            <a:extLst>
              <a:ext uri="{FF2B5EF4-FFF2-40B4-BE49-F238E27FC236}">
                <a16:creationId xmlns:a16="http://schemas.microsoft.com/office/drawing/2014/main" id="{95A04625-2E74-42B9-94D5-1F5D5A4FEA28}"/>
              </a:ext>
            </a:extLst>
          </p:cNvPr>
          <p:cNvCxnSpPr>
            <a:cxnSpLocks/>
            <a:endCxn id="134" idx="2"/>
          </p:cNvCxnSpPr>
          <p:nvPr/>
        </p:nvCxnSpPr>
        <p:spPr>
          <a:xfrm>
            <a:off x="5158659" y="3281231"/>
            <a:ext cx="139364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450;p30">
            <a:extLst>
              <a:ext uri="{FF2B5EF4-FFF2-40B4-BE49-F238E27FC236}">
                <a16:creationId xmlns:a16="http://schemas.microsoft.com/office/drawing/2014/main" id="{651DBD70-8341-4DF5-AB6D-A54AC579A8DE}"/>
              </a:ext>
            </a:extLst>
          </p:cNvPr>
          <p:cNvSpPr/>
          <p:nvPr/>
        </p:nvSpPr>
        <p:spPr>
          <a:xfrm>
            <a:off x="6504092" y="1467658"/>
            <a:ext cx="346800" cy="346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" name="Google Shape;453;p30">
            <a:extLst>
              <a:ext uri="{FF2B5EF4-FFF2-40B4-BE49-F238E27FC236}">
                <a16:creationId xmlns:a16="http://schemas.microsoft.com/office/drawing/2014/main" id="{AF4EA02E-4F2C-49B5-9EDE-D3F3F6C973F1}"/>
              </a:ext>
            </a:extLst>
          </p:cNvPr>
          <p:cNvCxnSpPr>
            <a:endCxn id="145" idx="2"/>
          </p:cNvCxnSpPr>
          <p:nvPr/>
        </p:nvCxnSpPr>
        <p:spPr>
          <a:xfrm>
            <a:off x="4753292" y="1641058"/>
            <a:ext cx="175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7" name="Google Shape;465;p30">
            <a:extLst>
              <a:ext uri="{FF2B5EF4-FFF2-40B4-BE49-F238E27FC236}">
                <a16:creationId xmlns:a16="http://schemas.microsoft.com/office/drawing/2014/main" id="{78AB1C7D-3388-4605-A86E-20B800A36CF3}"/>
              </a:ext>
            </a:extLst>
          </p:cNvPr>
          <p:cNvGrpSpPr/>
          <p:nvPr/>
        </p:nvGrpSpPr>
        <p:grpSpPr>
          <a:xfrm>
            <a:off x="4721156" y="1333944"/>
            <a:ext cx="613652" cy="614229"/>
            <a:chOff x="2229475" y="1090750"/>
            <a:chExt cx="3347800" cy="3350950"/>
          </a:xfrm>
        </p:grpSpPr>
        <p:sp>
          <p:nvSpPr>
            <p:cNvPr id="148" name="Google Shape;466;p30">
              <a:extLst>
                <a:ext uri="{FF2B5EF4-FFF2-40B4-BE49-F238E27FC236}">
                  <a16:creationId xmlns:a16="http://schemas.microsoft.com/office/drawing/2014/main" id="{19C5151B-3200-472D-84E0-3AA46EC4F8A3}"/>
                </a:ext>
              </a:extLst>
            </p:cNvPr>
            <p:cNvSpPr/>
            <p:nvPr/>
          </p:nvSpPr>
          <p:spPr>
            <a:xfrm>
              <a:off x="2229475" y="1090750"/>
              <a:ext cx="3347800" cy="3347800"/>
            </a:xfrm>
            <a:custGeom>
              <a:avLst/>
              <a:gdLst/>
              <a:ahLst/>
              <a:cxnLst/>
              <a:rect l="l" t="t" r="r" b="b"/>
              <a:pathLst>
                <a:path w="133912" h="133912" extrusionOk="0">
                  <a:moveTo>
                    <a:pt x="66956" y="0"/>
                  </a:moveTo>
                  <a:cubicBezTo>
                    <a:pt x="29984" y="0"/>
                    <a:pt x="0" y="29984"/>
                    <a:pt x="0" y="66956"/>
                  </a:cubicBezTo>
                  <a:cubicBezTo>
                    <a:pt x="0" y="103928"/>
                    <a:pt x="29984" y="133912"/>
                    <a:pt x="66956" y="133912"/>
                  </a:cubicBezTo>
                  <a:cubicBezTo>
                    <a:pt x="103928" y="133912"/>
                    <a:pt x="133911" y="103928"/>
                    <a:pt x="133911" y="66956"/>
                  </a:cubicBezTo>
                  <a:cubicBezTo>
                    <a:pt x="133911" y="29984"/>
                    <a:pt x="103928" y="0"/>
                    <a:pt x="66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7;p30">
              <a:extLst>
                <a:ext uri="{FF2B5EF4-FFF2-40B4-BE49-F238E27FC236}">
                  <a16:creationId xmlns:a16="http://schemas.microsoft.com/office/drawing/2014/main" id="{C2F6A0BD-0227-4A1A-A85C-87C544A80F52}"/>
                </a:ext>
              </a:extLst>
            </p:cNvPr>
            <p:cNvSpPr/>
            <p:nvPr/>
          </p:nvSpPr>
          <p:spPr>
            <a:xfrm>
              <a:off x="2599825" y="1461100"/>
              <a:ext cx="2607100" cy="2607100"/>
            </a:xfrm>
            <a:custGeom>
              <a:avLst/>
              <a:gdLst/>
              <a:ahLst/>
              <a:cxnLst/>
              <a:rect l="l" t="t" r="r" b="b"/>
              <a:pathLst>
                <a:path w="104284" h="104284" extrusionOk="0">
                  <a:moveTo>
                    <a:pt x="52142" y="0"/>
                  </a:moveTo>
                  <a:cubicBezTo>
                    <a:pt x="23351" y="0"/>
                    <a:pt x="0" y="23351"/>
                    <a:pt x="0" y="52142"/>
                  </a:cubicBezTo>
                  <a:cubicBezTo>
                    <a:pt x="0" y="80933"/>
                    <a:pt x="23351" y="104284"/>
                    <a:pt x="52142" y="104284"/>
                  </a:cubicBezTo>
                  <a:cubicBezTo>
                    <a:pt x="80933" y="104284"/>
                    <a:pt x="104284" y="80933"/>
                    <a:pt x="104284" y="52142"/>
                  </a:cubicBezTo>
                  <a:cubicBezTo>
                    <a:pt x="104284" y="23351"/>
                    <a:pt x="80933" y="0"/>
                    <a:pt x="52142" y="0"/>
                  </a:cubicBezTo>
                  <a:close/>
                </a:path>
              </a:pathLst>
            </a:cu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8;p30">
              <a:extLst>
                <a:ext uri="{FF2B5EF4-FFF2-40B4-BE49-F238E27FC236}">
                  <a16:creationId xmlns:a16="http://schemas.microsoft.com/office/drawing/2014/main" id="{8114063D-BB09-471E-933F-777AE5CC565C}"/>
                </a:ext>
              </a:extLst>
            </p:cNvPr>
            <p:cNvSpPr/>
            <p:nvPr/>
          </p:nvSpPr>
          <p:spPr>
            <a:xfrm>
              <a:off x="3642850" y="2539700"/>
              <a:ext cx="1137750" cy="150675"/>
            </a:xfrm>
            <a:custGeom>
              <a:avLst/>
              <a:gdLst/>
              <a:ahLst/>
              <a:cxnLst/>
              <a:rect l="l" t="t" r="r" b="b"/>
              <a:pathLst>
                <a:path w="45510" h="6027" extrusionOk="0">
                  <a:moveTo>
                    <a:pt x="1" y="1"/>
                  </a:moveTo>
                  <a:lnTo>
                    <a:pt x="1" y="6027"/>
                  </a:lnTo>
                  <a:lnTo>
                    <a:pt x="45510" y="6027"/>
                  </a:lnTo>
                  <a:lnTo>
                    <a:pt x="45510" y="1"/>
                  </a:ln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9;p30">
              <a:extLst>
                <a:ext uri="{FF2B5EF4-FFF2-40B4-BE49-F238E27FC236}">
                  <a16:creationId xmlns:a16="http://schemas.microsoft.com/office/drawing/2014/main" id="{3DDE0A73-11BA-48AE-BAE2-E6FE515BDB80}"/>
                </a:ext>
              </a:extLst>
            </p:cNvPr>
            <p:cNvSpPr/>
            <p:nvPr/>
          </p:nvSpPr>
          <p:spPr>
            <a:xfrm>
              <a:off x="3106700" y="1833550"/>
              <a:ext cx="2013925" cy="2608150"/>
            </a:xfrm>
            <a:custGeom>
              <a:avLst/>
              <a:gdLst/>
              <a:ahLst/>
              <a:cxnLst/>
              <a:rect l="l" t="t" r="r" b="b"/>
              <a:pathLst>
                <a:path w="80557" h="104326" extrusionOk="0">
                  <a:moveTo>
                    <a:pt x="3264" y="0"/>
                  </a:moveTo>
                  <a:cubicBezTo>
                    <a:pt x="1465" y="0"/>
                    <a:pt x="0" y="1465"/>
                    <a:pt x="0" y="3285"/>
                  </a:cubicBezTo>
                  <a:lnTo>
                    <a:pt x="0" y="96270"/>
                  </a:lnTo>
                  <a:cubicBezTo>
                    <a:pt x="9714" y="101544"/>
                    <a:pt x="20612" y="104325"/>
                    <a:pt x="31680" y="104325"/>
                  </a:cubicBezTo>
                  <a:cubicBezTo>
                    <a:pt x="31721" y="104325"/>
                    <a:pt x="31763" y="104325"/>
                    <a:pt x="31804" y="104325"/>
                  </a:cubicBezTo>
                  <a:cubicBezTo>
                    <a:pt x="31829" y="104325"/>
                    <a:pt x="31855" y="104325"/>
                    <a:pt x="31880" y="104325"/>
                  </a:cubicBezTo>
                  <a:cubicBezTo>
                    <a:pt x="50328" y="104325"/>
                    <a:pt x="67936" y="96691"/>
                    <a:pt x="80556" y="83234"/>
                  </a:cubicBezTo>
                  <a:lnTo>
                    <a:pt x="80556" y="3285"/>
                  </a:lnTo>
                  <a:cubicBezTo>
                    <a:pt x="80535" y="1465"/>
                    <a:pt x="79071" y="0"/>
                    <a:pt x="77271" y="0"/>
                  </a:cubicBezTo>
                  <a:close/>
                </a:path>
              </a:pathLst>
            </a:custGeom>
            <a:solidFill>
              <a:srgbClr val="963E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70;p30">
              <a:extLst>
                <a:ext uri="{FF2B5EF4-FFF2-40B4-BE49-F238E27FC236}">
                  <a16:creationId xmlns:a16="http://schemas.microsoft.com/office/drawing/2014/main" id="{358356BA-B435-4CC5-B0CA-E646AE4248FA}"/>
                </a:ext>
              </a:extLst>
            </p:cNvPr>
            <p:cNvSpPr/>
            <p:nvPr/>
          </p:nvSpPr>
          <p:spPr>
            <a:xfrm>
              <a:off x="3106700" y="1833550"/>
              <a:ext cx="1810950" cy="2465350"/>
            </a:xfrm>
            <a:custGeom>
              <a:avLst/>
              <a:gdLst/>
              <a:ahLst/>
              <a:cxnLst/>
              <a:rect l="l" t="t" r="r" b="b"/>
              <a:pathLst>
                <a:path w="72438" h="98614" extrusionOk="0">
                  <a:moveTo>
                    <a:pt x="3264" y="0"/>
                  </a:moveTo>
                  <a:cubicBezTo>
                    <a:pt x="1465" y="0"/>
                    <a:pt x="0" y="1465"/>
                    <a:pt x="0" y="3285"/>
                  </a:cubicBezTo>
                  <a:lnTo>
                    <a:pt x="0" y="96291"/>
                  </a:lnTo>
                  <a:cubicBezTo>
                    <a:pt x="1507" y="97127"/>
                    <a:pt x="3076" y="97902"/>
                    <a:pt x="4687" y="98613"/>
                  </a:cubicBezTo>
                  <a:lnTo>
                    <a:pt x="59026" y="98613"/>
                  </a:lnTo>
                  <a:cubicBezTo>
                    <a:pt x="63775" y="96479"/>
                    <a:pt x="68295" y="93822"/>
                    <a:pt x="72438" y="90662"/>
                  </a:cubicBezTo>
                  <a:lnTo>
                    <a:pt x="72438" y="0"/>
                  </a:lnTo>
                  <a:close/>
                </a:path>
              </a:pathLst>
            </a:custGeom>
            <a:solidFill>
              <a:srgbClr val="AB4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71;p30">
              <a:extLst>
                <a:ext uri="{FF2B5EF4-FFF2-40B4-BE49-F238E27FC236}">
                  <a16:creationId xmlns:a16="http://schemas.microsoft.com/office/drawing/2014/main" id="{1F34AB2C-C144-41B9-B276-E6719DCCE01A}"/>
                </a:ext>
              </a:extLst>
            </p:cNvPr>
            <p:cNvSpPr/>
            <p:nvPr/>
          </p:nvSpPr>
          <p:spPr>
            <a:xfrm>
              <a:off x="3342075" y="2055850"/>
              <a:ext cx="1543150" cy="2040075"/>
            </a:xfrm>
            <a:custGeom>
              <a:avLst/>
              <a:gdLst/>
              <a:ahLst/>
              <a:cxnLst/>
              <a:rect l="l" t="t" r="r" b="b"/>
              <a:pathLst>
                <a:path w="61726" h="81603" extrusionOk="0">
                  <a:moveTo>
                    <a:pt x="2491" y="1"/>
                  </a:moveTo>
                  <a:cubicBezTo>
                    <a:pt x="1110" y="1"/>
                    <a:pt x="1" y="1130"/>
                    <a:pt x="1" y="2511"/>
                  </a:cubicBezTo>
                  <a:lnTo>
                    <a:pt x="1" y="79092"/>
                  </a:lnTo>
                  <a:cubicBezTo>
                    <a:pt x="1" y="80473"/>
                    <a:pt x="1110" y="81603"/>
                    <a:pt x="2491" y="81603"/>
                  </a:cubicBezTo>
                  <a:lnTo>
                    <a:pt x="59215" y="81603"/>
                  </a:lnTo>
                  <a:cubicBezTo>
                    <a:pt x="60596" y="81603"/>
                    <a:pt x="61705" y="80473"/>
                    <a:pt x="61725" y="79092"/>
                  </a:cubicBezTo>
                  <a:lnTo>
                    <a:pt x="61725" y="2511"/>
                  </a:lnTo>
                  <a:cubicBezTo>
                    <a:pt x="61705" y="1130"/>
                    <a:pt x="60596" y="1"/>
                    <a:pt x="59215" y="1"/>
                  </a:cubicBezTo>
                  <a:close/>
                </a:path>
              </a:pathLst>
            </a:custGeom>
            <a:solidFill>
              <a:srgbClr val="BD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72;p30">
              <a:extLst>
                <a:ext uri="{FF2B5EF4-FFF2-40B4-BE49-F238E27FC236}">
                  <a16:creationId xmlns:a16="http://schemas.microsoft.com/office/drawing/2014/main" id="{C5E7E60A-00D7-4F38-A3D7-0CEE6E81958F}"/>
                </a:ext>
              </a:extLst>
            </p:cNvPr>
            <p:cNvSpPr/>
            <p:nvPr/>
          </p:nvSpPr>
          <p:spPr>
            <a:xfrm>
              <a:off x="3342075" y="2055850"/>
              <a:ext cx="1386225" cy="1883150"/>
            </a:xfrm>
            <a:custGeom>
              <a:avLst/>
              <a:gdLst/>
              <a:ahLst/>
              <a:cxnLst/>
              <a:rect l="l" t="t" r="r" b="b"/>
              <a:pathLst>
                <a:path w="55449" h="75326" extrusionOk="0">
                  <a:moveTo>
                    <a:pt x="2512" y="1"/>
                  </a:moveTo>
                  <a:cubicBezTo>
                    <a:pt x="1110" y="1"/>
                    <a:pt x="1" y="1130"/>
                    <a:pt x="1" y="2511"/>
                  </a:cubicBezTo>
                  <a:lnTo>
                    <a:pt x="1" y="75326"/>
                  </a:lnTo>
                  <a:lnTo>
                    <a:pt x="52938" y="75326"/>
                  </a:lnTo>
                  <a:cubicBezTo>
                    <a:pt x="54319" y="75326"/>
                    <a:pt x="55427" y="74196"/>
                    <a:pt x="55448" y="72815"/>
                  </a:cubicBezTo>
                  <a:lnTo>
                    <a:pt x="55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73;p30">
              <a:extLst>
                <a:ext uri="{FF2B5EF4-FFF2-40B4-BE49-F238E27FC236}">
                  <a16:creationId xmlns:a16="http://schemas.microsoft.com/office/drawing/2014/main" id="{1DDD1C00-5CCB-4798-A02A-37A1ECA8A0F1}"/>
                </a:ext>
              </a:extLst>
            </p:cNvPr>
            <p:cNvSpPr/>
            <p:nvPr/>
          </p:nvSpPr>
          <p:spPr>
            <a:xfrm>
              <a:off x="3721325" y="1591875"/>
              <a:ext cx="784650" cy="536200"/>
            </a:xfrm>
            <a:custGeom>
              <a:avLst/>
              <a:gdLst/>
              <a:ahLst/>
              <a:cxnLst/>
              <a:rect l="l" t="t" r="r" b="b"/>
              <a:pathLst>
                <a:path w="31386" h="21448" extrusionOk="0">
                  <a:moveTo>
                    <a:pt x="18518" y="1820"/>
                  </a:moveTo>
                  <a:cubicBezTo>
                    <a:pt x="20215" y="1820"/>
                    <a:pt x="21658" y="3090"/>
                    <a:pt x="21845" y="4771"/>
                  </a:cubicBezTo>
                  <a:cubicBezTo>
                    <a:pt x="22033" y="6696"/>
                    <a:pt x="20527" y="8349"/>
                    <a:pt x="18602" y="8370"/>
                  </a:cubicBezTo>
                  <a:lnTo>
                    <a:pt x="13015" y="8370"/>
                  </a:lnTo>
                  <a:cubicBezTo>
                    <a:pt x="13001" y="8370"/>
                    <a:pt x="12987" y="8370"/>
                    <a:pt x="12973" y="8370"/>
                  </a:cubicBezTo>
                  <a:cubicBezTo>
                    <a:pt x="11276" y="8370"/>
                    <a:pt x="9833" y="7100"/>
                    <a:pt x="9646" y="5399"/>
                  </a:cubicBezTo>
                  <a:cubicBezTo>
                    <a:pt x="9458" y="3495"/>
                    <a:pt x="10964" y="1821"/>
                    <a:pt x="12889" y="1821"/>
                  </a:cubicBezTo>
                  <a:lnTo>
                    <a:pt x="18476" y="1821"/>
                  </a:lnTo>
                  <a:cubicBezTo>
                    <a:pt x="18490" y="1821"/>
                    <a:pt x="18504" y="1820"/>
                    <a:pt x="18518" y="1820"/>
                  </a:cubicBezTo>
                  <a:close/>
                  <a:moveTo>
                    <a:pt x="11467" y="0"/>
                  </a:moveTo>
                  <a:cubicBezTo>
                    <a:pt x="8830" y="0"/>
                    <a:pt x="6675" y="2072"/>
                    <a:pt x="6570" y="4708"/>
                  </a:cubicBezTo>
                  <a:lnTo>
                    <a:pt x="3495" y="4708"/>
                  </a:lnTo>
                  <a:cubicBezTo>
                    <a:pt x="1549" y="4708"/>
                    <a:pt x="0" y="6256"/>
                    <a:pt x="0" y="8202"/>
                  </a:cubicBezTo>
                  <a:lnTo>
                    <a:pt x="0" y="17953"/>
                  </a:lnTo>
                  <a:cubicBezTo>
                    <a:pt x="0" y="19878"/>
                    <a:pt x="1549" y="21426"/>
                    <a:pt x="3495" y="21447"/>
                  </a:cubicBezTo>
                  <a:lnTo>
                    <a:pt x="27892" y="21447"/>
                  </a:lnTo>
                  <a:cubicBezTo>
                    <a:pt x="29817" y="21426"/>
                    <a:pt x="31365" y="19878"/>
                    <a:pt x="31386" y="17953"/>
                  </a:cubicBezTo>
                  <a:lnTo>
                    <a:pt x="31386" y="8181"/>
                  </a:lnTo>
                  <a:cubicBezTo>
                    <a:pt x="31365" y="6256"/>
                    <a:pt x="29817" y="4708"/>
                    <a:pt x="27892" y="4708"/>
                  </a:cubicBezTo>
                  <a:lnTo>
                    <a:pt x="24920" y="4708"/>
                  </a:lnTo>
                  <a:cubicBezTo>
                    <a:pt x="24816" y="2072"/>
                    <a:pt x="22661" y="0"/>
                    <a:pt x="20024" y="0"/>
                  </a:cubicBezTo>
                  <a:close/>
                </a:path>
              </a:pathLst>
            </a:custGeom>
            <a:solidFill>
              <a:srgbClr val="00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74;p30">
              <a:extLst>
                <a:ext uri="{FF2B5EF4-FFF2-40B4-BE49-F238E27FC236}">
                  <a16:creationId xmlns:a16="http://schemas.microsoft.com/office/drawing/2014/main" id="{CCE8F974-4C9C-4E07-AD51-C3C3856D8C6B}"/>
                </a:ext>
              </a:extLst>
            </p:cNvPr>
            <p:cNvSpPr/>
            <p:nvPr/>
          </p:nvSpPr>
          <p:spPr>
            <a:xfrm>
              <a:off x="3720800" y="1591875"/>
              <a:ext cx="719800" cy="470800"/>
            </a:xfrm>
            <a:custGeom>
              <a:avLst/>
              <a:gdLst/>
              <a:ahLst/>
              <a:cxnLst/>
              <a:rect l="l" t="t" r="r" b="b"/>
              <a:pathLst>
                <a:path w="28792" h="18832" extrusionOk="0">
                  <a:moveTo>
                    <a:pt x="18539" y="1820"/>
                  </a:moveTo>
                  <a:cubicBezTo>
                    <a:pt x="20236" y="1820"/>
                    <a:pt x="21679" y="3090"/>
                    <a:pt x="21866" y="4771"/>
                  </a:cubicBezTo>
                  <a:cubicBezTo>
                    <a:pt x="22054" y="6696"/>
                    <a:pt x="20548" y="8349"/>
                    <a:pt x="18623" y="8370"/>
                  </a:cubicBezTo>
                  <a:lnTo>
                    <a:pt x="13036" y="8370"/>
                  </a:lnTo>
                  <a:cubicBezTo>
                    <a:pt x="13022" y="8370"/>
                    <a:pt x="13008" y="8370"/>
                    <a:pt x="12994" y="8370"/>
                  </a:cubicBezTo>
                  <a:cubicBezTo>
                    <a:pt x="11297" y="8370"/>
                    <a:pt x="9854" y="7100"/>
                    <a:pt x="9667" y="5399"/>
                  </a:cubicBezTo>
                  <a:cubicBezTo>
                    <a:pt x="9479" y="3474"/>
                    <a:pt x="10985" y="1821"/>
                    <a:pt x="12910" y="1821"/>
                  </a:cubicBezTo>
                  <a:lnTo>
                    <a:pt x="18497" y="1821"/>
                  </a:lnTo>
                  <a:cubicBezTo>
                    <a:pt x="18511" y="1821"/>
                    <a:pt x="18525" y="1820"/>
                    <a:pt x="18539" y="1820"/>
                  </a:cubicBezTo>
                  <a:close/>
                  <a:moveTo>
                    <a:pt x="11613" y="0"/>
                  </a:moveTo>
                  <a:cubicBezTo>
                    <a:pt x="8998" y="0"/>
                    <a:pt x="6843" y="2072"/>
                    <a:pt x="6717" y="4708"/>
                  </a:cubicBezTo>
                  <a:lnTo>
                    <a:pt x="3516" y="4708"/>
                  </a:lnTo>
                  <a:cubicBezTo>
                    <a:pt x="1570" y="4708"/>
                    <a:pt x="21" y="6256"/>
                    <a:pt x="21" y="8202"/>
                  </a:cubicBezTo>
                  <a:lnTo>
                    <a:pt x="21" y="18057"/>
                  </a:lnTo>
                  <a:cubicBezTo>
                    <a:pt x="1" y="18183"/>
                    <a:pt x="21" y="18288"/>
                    <a:pt x="21" y="18413"/>
                  </a:cubicBezTo>
                  <a:cubicBezTo>
                    <a:pt x="42" y="18518"/>
                    <a:pt x="63" y="18643"/>
                    <a:pt x="84" y="18748"/>
                  </a:cubicBezTo>
                  <a:cubicBezTo>
                    <a:pt x="314" y="18790"/>
                    <a:pt x="545" y="18832"/>
                    <a:pt x="775" y="18832"/>
                  </a:cubicBezTo>
                  <a:lnTo>
                    <a:pt x="25297" y="18832"/>
                  </a:lnTo>
                  <a:cubicBezTo>
                    <a:pt x="27222" y="18811"/>
                    <a:pt x="28771" y="17262"/>
                    <a:pt x="28791" y="15337"/>
                  </a:cubicBezTo>
                  <a:lnTo>
                    <a:pt x="28791" y="5482"/>
                  </a:lnTo>
                  <a:cubicBezTo>
                    <a:pt x="28791" y="5252"/>
                    <a:pt x="28750" y="5001"/>
                    <a:pt x="28708" y="4771"/>
                  </a:cubicBezTo>
                  <a:lnTo>
                    <a:pt x="28687" y="4771"/>
                  </a:lnTo>
                  <a:cubicBezTo>
                    <a:pt x="28582" y="4750"/>
                    <a:pt x="28478" y="4729"/>
                    <a:pt x="28373" y="4729"/>
                  </a:cubicBezTo>
                  <a:cubicBezTo>
                    <a:pt x="28247" y="4708"/>
                    <a:pt x="28122" y="4708"/>
                    <a:pt x="27996" y="4708"/>
                  </a:cubicBezTo>
                  <a:lnTo>
                    <a:pt x="24711" y="4708"/>
                  </a:lnTo>
                  <a:cubicBezTo>
                    <a:pt x="24690" y="4227"/>
                    <a:pt x="24607" y="3767"/>
                    <a:pt x="24460" y="3327"/>
                  </a:cubicBezTo>
                  <a:cubicBezTo>
                    <a:pt x="24293" y="2909"/>
                    <a:pt x="24063" y="2532"/>
                    <a:pt x="23791" y="2176"/>
                  </a:cubicBezTo>
                  <a:lnTo>
                    <a:pt x="23833" y="2114"/>
                  </a:lnTo>
                  <a:cubicBezTo>
                    <a:pt x="22933" y="774"/>
                    <a:pt x="21426" y="0"/>
                    <a:pt x="19815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75;p30">
              <a:extLst>
                <a:ext uri="{FF2B5EF4-FFF2-40B4-BE49-F238E27FC236}">
                  <a16:creationId xmlns:a16="http://schemas.microsoft.com/office/drawing/2014/main" id="{D54BFE65-E80A-411C-A682-604E5362DC55}"/>
                </a:ext>
              </a:extLst>
            </p:cNvPr>
            <p:cNvSpPr/>
            <p:nvPr/>
          </p:nvSpPr>
          <p:spPr>
            <a:xfrm>
              <a:off x="3538250" y="2356625"/>
              <a:ext cx="1150825" cy="72225"/>
            </a:xfrm>
            <a:custGeom>
              <a:avLst/>
              <a:gdLst/>
              <a:ahLst/>
              <a:cxnLst/>
              <a:rect l="l" t="t" r="r" b="b"/>
              <a:pathLst>
                <a:path w="46033" h="2889" extrusionOk="0">
                  <a:moveTo>
                    <a:pt x="1193" y="1"/>
                  </a:moveTo>
                  <a:cubicBezTo>
                    <a:pt x="523" y="1"/>
                    <a:pt x="0" y="545"/>
                    <a:pt x="0" y="1214"/>
                  </a:cubicBezTo>
                  <a:lnTo>
                    <a:pt x="0" y="1675"/>
                  </a:lnTo>
                  <a:cubicBezTo>
                    <a:pt x="0" y="2344"/>
                    <a:pt x="523" y="2888"/>
                    <a:pt x="1193" y="2888"/>
                  </a:cubicBezTo>
                  <a:lnTo>
                    <a:pt x="44819" y="2888"/>
                  </a:lnTo>
                  <a:cubicBezTo>
                    <a:pt x="45488" y="2888"/>
                    <a:pt x="46032" y="2344"/>
                    <a:pt x="46032" y="1675"/>
                  </a:cubicBezTo>
                  <a:lnTo>
                    <a:pt x="46032" y="1214"/>
                  </a:lnTo>
                  <a:cubicBezTo>
                    <a:pt x="46032" y="545"/>
                    <a:pt x="45488" y="1"/>
                    <a:pt x="44819" y="1"/>
                  </a:cubicBezTo>
                  <a:close/>
                </a:path>
              </a:pathLst>
            </a:custGeom>
            <a:solidFill>
              <a:srgbClr val="001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76;p30">
              <a:extLst>
                <a:ext uri="{FF2B5EF4-FFF2-40B4-BE49-F238E27FC236}">
                  <a16:creationId xmlns:a16="http://schemas.microsoft.com/office/drawing/2014/main" id="{292A3EDD-5E3E-40E3-839C-CD6425A140D0}"/>
                </a:ext>
              </a:extLst>
            </p:cNvPr>
            <p:cNvSpPr/>
            <p:nvPr/>
          </p:nvSpPr>
          <p:spPr>
            <a:xfrm>
              <a:off x="3538250" y="2467525"/>
              <a:ext cx="1150825" cy="72200"/>
            </a:xfrm>
            <a:custGeom>
              <a:avLst/>
              <a:gdLst/>
              <a:ahLst/>
              <a:cxnLst/>
              <a:rect l="l" t="t" r="r" b="b"/>
              <a:pathLst>
                <a:path w="46033" h="2888" extrusionOk="0">
                  <a:moveTo>
                    <a:pt x="1193" y="0"/>
                  </a:moveTo>
                  <a:cubicBezTo>
                    <a:pt x="523" y="0"/>
                    <a:pt x="0" y="544"/>
                    <a:pt x="0" y="1214"/>
                  </a:cubicBezTo>
                  <a:lnTo>
                    <a:pt x="0" y="1695"/>
                  </a:lnTo>
                  <a:cubicBezTo>
                    <a:pt x="0" y="2344"/>
                    <a:pt x="523" y="2888"/>
                    <a:pt x="1193" y="2888"/>
                  </a:cubicBezTo>
                  <a:lnTo>
                    <a:pt x="44819" y="2888"/>
                  </a:lnTo>
                  <a:cubicBezTo>
                    <a:pt x="45488" y="2888"/>
                    <a:pt x="46032" y="2344"/>
                    <a:pt x="46032" y="1695"/>
                  </a:cubicBezTo>
                  <a:lnTo>
                    <a:pt x="46032" y="1214"/>
                  </a:lnTo>
                  <a:cubicBezTo>
                    <a:pt x="46032" y="544"/>
                    <a:pt x="45488" y="0"/>
                    <a:pt x="44819" y="0"/>
                  </a:cubicBezTo>
                  <a:close/>
                </a:path>
              </a:pathLst>
            </a:custGeom>
            <a:solidFill>
              <a:srgbClr val="001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77;p30">
              <a:extLst>
                <a:ext uri="{FF2B5EF4-FFF2-40B4-BE49-F238E27FC236}">
                  <a16:creationId xmlns:a16="http://schemas.microsoft.com/office/drawing/2014/main" id="{83227790-8738-4F3D-861B-56194843A109}"/>
                </a:ext>
              </a:extLst>
            </p:cNvPr>
            <p:cNvSpPr/>
            <p:nvPr/>
          </p:nvSpPr>
          <p:spPr>
            <a:xfrm>
              <a:off x="3661175" y="2769700"/>
              <a:ext cx="209175" cy="190625"/>
            </a:xfrm>
            <a:custGeom>
              <a:avLst/>
              <a:gdLst/>
              <a:ahLst/>
              <a:cxnLst/>
              <a:rect l="l" t="t" r="r" b="b"/>
              <a:pathLst>
                <a:path w="8367" h="7625" extrusionOk="0">
                  <a:moveTo>
                    <a:pt x="1259" y="0"/>
                  </a:moveTo>
                  <a:cubicBezTo>
                    <a:pt x="580" y="0"/>
                    <a:pt x="4" y="873"/>
                    <a:pt x="628" y="1514"/>
                  </a:cubicBezTo>
                  <a:lnTo>
                    <a:pt x="2930" y="3794"/>
                  </a:lnTo>
                  <a:lnTo>
                    <a:pt x="628" y="6096"/>
                  </a:lnTo>
                  <a:cubicBezTo>
                    <a:pt x="1" y="6723"/>
                    <a:pt x="585" y="7598"/>
                    <a:pt x="1260" y="7598"/>
                  </a:cubicBezTo>
                  <a:cubicBezTo>
                    <a:pt x="1463" y="7598"/>
                    <a:pt x="1674" y="7519"/>
                    <a:pt x="1862" y="7331"/>
                  </a:cubicBezTo>
                  <a:lnTo>
                    <a:pt x="4164" y="5029"/>
                  </a:lnTo>
                  <a:lnTo>
                    <a:pt x="6445" y="7331"/>
                  </a:lnTo>
                  <a:cubicBezTo>
                    <a:pt x="6642" y="7538"/>
                    <a:pt x="6865" y="7624"/>
                    <a:pt x="7079" y="7624"/>
                  </a:cubicBezTo>
                  <a:cubicBezTo>
                    <a:pt x="7771" y="7624"/>
                    <a:pt x="8367" y="6720"/>
                    <a:pt x="7679" y="6096"/>
                  </a:cubicBezTo>
                  <a:lnTo>
                    <a:pt x="5399" y="3794"/>
                  </a:lnTo>
                  <a:lnTo>
                    <a:pt x="7700" y="1514"/>
                  </a:lnTo>
                  <a:cubicBezTo>
                    <a:pt x="8280" y="869"/>
                    <a:pt x="7719" y="26"/>
                    <a:pt x="7057" y="26"/>
                  </a:cubicBezTo>
                  <a:cubicBezTo>
                    <a:pt x="6860" y="26"/>
                    <a:pt x="6653" y="101"/>
                    <a:pt x="6466" y="279"/>
                  </a:cubicBezTo>
                  <a:lnTo>
                    <a:pt x="4164" y="2581"/>
                  </a:lnTo>
                  <a:lnTo>
                    <a:pt x="1883" y="279"/>
                  </a:lnTo>
                  <a:cubicBezTo>
                    <a:pt x="1687" y="83"/>
                    <a:pt x="1468" y="0"/>
                    <a:pt x="1259" y="0"/>
                  </a:cubicBezTo>
                  <a:close/>
                </a:path>
              </a:pathLst>
            </a:custGeom>
            <a:solidFill>
              <a:srgbClr val="A84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78;p30">
              <a:extLst>
                <a:ext uri="{FF2B5EF4-FFF2-40B4-BE49-F238E27FC236}">
                  <a16:creationId xmlns:a16="http://schemas.microsoft.com/office/drawing/2014/main" id="{2BBF4A0E-796D-4F1F-8F4B-E31A47EF39F1}"/>
                </a:ext>
              </a:extLst>
            </p:cNvPr>
            <p:cNvSpPr/>
            <p:nvPr/>
          </p:nvSpPr>
          <p:spPr>
            <a:xfrm>
              <a:off x="3895725" y="2769050"/>
              <a:ext cx="208450" cy="191275"/>
            </a:xfrm>
            <a:custGeom>
              <a:avLst/>
              <a:gdLst/>
              <a:ahLst/>
              <a:cxnLst/>
              <a:rect l="l" t="t" r="r" b="b"/>
              <a:pathLst>
                <a:path w="8338" h="7651" extrusionOk="0">
                  <a:moveTo>
                    <a:pt x="7048" y="0"/>
                  </a:moveTo>
                  <a:cubicBezTo>
                    <a:pt x="6834" y="0"/>
                    <a:pt x="6611" y="90"/>
                    <a:pt x="6416" y="305"/>
                  </a:cubicBezTo>
                  <a:lnTo>
                    <a:pt x="4114" y="2607"/>
                  </a:lnTo>
                  <a:lnTo>
                    <a:pt x="1833" y="305"/>
                  </a:lnTo>
                  <a:cubicBezTo>
                    <a:pt x="1643" y="129"/>
                    <a:pt x="1435" y="55"/>
                    <a:pt x="1236" y="55"/>
                  </a:cubicBezTo>
                  <a:cubicBezTo>
                    <a:pt x="564" y="55"/>
                    <a:pt x="1" y="910"/>
                    <a:pt x="599" y="1540"/>
                  </a:cubicBezTo>
                  <a:lnTo>
                    <a:pt x="2879" y="3841"/>
                  </a:lnTo>
                  <a:lnTo>
                    <a:pt x="599" y="6122"/>
                  </a:lnTo>
                  <a:cubicBezTo>
                    <a:pt x="16" y="6754"/>
                    <a:pt x="586" y="7599"/>
                    <a:pt x="1252" y="7599"/>
                  </a:cubicBezTo>
                  <a:cubicBezTo>
                    <a:pt x="1447" y="7599"/>
                    <a:pt x="1649" y="7527"/>
                    <a:pt x="1833" y="7357"/>
                  </a:cubicBezTo>
                  <a:lnTo>
                    <a:pt x="4135" y="5055"/>
                  </a:lnTo>
                  <a:lnTo>
                    <a:pt x="6416" y="7357"/>
                  </a:lnTo>
                  <a:cubicBezTo>
                    <a:pt x="6613" y="7564"/>
                    <a:pt x="6836" y="7650"/>
                    <a:pt x="7050" y="7650"/>
                  </a:cubicBezTo>
                  <a:cubicBezTo>
                    <a:pt x="7742" y="7650"/>
                    <a:pt x="8338" y="6746"/>
                    <a:pt x="7650" y="6122"/>
                  </a:cubicBezTo>
                  <a:lnTo>
                    <a:pt x="5348" y="3820"/>
                  </a:lnTo>
                  <a:lnTo>
                    <a:pt x="7650" y="1540"/>
                  </a:lnTo>
                  <a:cubicBezTo>
                    <a:pt x="8318" y="903"/>
                    <a:pt x="7728" y="0"/>
                    <a:pt x="7048" y="0"/>
                  </a:cubicBezTo>
                  <a:close/>
                </a:path>
              </a:pathLst>
            </a:custGeom>
            <a:solidFill>
              <a:srgbClr val="A84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79;p30">
              <a:extLst>
                <a:ext uri="{FF2B5EF4-FFF2-40B4-BE49-F238E27FC236}">
                  <a16:creationId xmlns:a16="http://schemas.microsoft.com/office/drawing/2014/main" id="{E9240C96-836D-4BFA-9411-E13CD418A46A}"/>
                </a:ext>
              </a:extLst>
            </p:cNvPr>
            <p:cNvSpPr/>
            <p:nvPr/>
          </p:nvSpPr>
          <p:spPr>
            <a:xfrm>
              <a:off x="3777825" y="3041175"/>
              <a:ext cx="209300" cy="190625"/>
            </a:xfrm>
            <a:custGeom>
              <a:avLst/>
              <a:gdLst/>
              <a:ahLst/>
              <a:cxnLst/>
              <a:rect l="l" t="t" r="r" b="b"/>
              <a:pathLst>
                <a:path w="8372" h="7625" extrusionOk="0">
                  <a:moveTo>
                    <a:pt x="1259" y="1"/>
                  </a:moveTo>
                  <a:cubicBezTo>
                    <a:pt x="580" y="1"/>
                    <a:pt x="4" y="874"/>
                    <a:pt x="628" y="1514"/>
                  </a:cubicBezTo>
                  <a:lnTo>
                    <a:pt x="2930" y="3795"/>
                  </a:lnTo>
                  <a:lnTo>
                    <a:pt x="628" y="6096"/>
                  </a:lnTo>
                  <a:cubicBezTo>
                    <a:pt x="1" y="6724"/>
                    <a:pt x="585" y="7599"/>
                    <a:pt x="1269" y="7599"/>
                  </a:cubicBezTo>
                  <a:cubicBezTo>
                    <a:pt x="1475" y="7599"/>
                    <a:pt x="1690" y="7520"/>
                    <a:pt x="1883" y="7331"/>
                  </a:cubicBezTo>
                  <a:lnTo>
                    <a:pt x="4164" y="5029"/>
                  </a:lnTo>
                  <a:lnTo>
                    <a:pt x="6466" y="7331"/>
                  </a:lnTo>
                  <a:cubicBezTo>
                    <a:pt x="6658" y="7538"/>
                    <a:pt x="6877" y="7624"/>
                    <a:pt x="7089" y="7624"/>
                  </a:cubicBezTo>
                  <a:cubicBezTo>
                    <a:pt x="7773" y="7624"/>
                    <a:pt x="8372" y="6720"/>
                    <a:pt x="7700" y="6096"/>
                  </a:cubicBezTo>
                  <a:lnTo>
                    <a:pt x="5398" y="3795"/>
                  </a:lnTo>
                  <a:lnTo>
                    <a:pt x="7700" y="1514"/>
                  </a:lnTo>
                  <a:cubicBezTo>
                    <a:pt x="8324" y="874"/>
                    <a:pt x="7748" y="1"/>
                    <a:pt x="7078" y="1"/>
                  </a:cubicBezTo>
                  <a:cubicBezTo>
                    <a:pt x="6872" y="1"/>
                    <a:pt x="6657" y="83"/>
                    <a:pt x="6466" y="280"/>
                  </a:cubicBezTo>
                  <a:lnTo>
                    <a:pt x="4164" y="2560"/>
                  </a:lnTo>
                  <a:lnTo>
                    <a:pt x="1883" y="280"/>
                  </a:lnTo>
                  <a:cubicBezTo>
                    <a:pt x="1687" y="83"/>
                    <a:pt x="1468" y="1"/>
                    <a:pt x="1259" y="1"/>
                  </a:cubicBezTo>
                  <a:close/>
                </a:path>
              </a:pathLst>
            </a:custGeom>
            <a:solidFill>
              <a:srgbClr val="A84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80;p30">
              <a:extLst>
                <a:ext uri="{FF2B5EF4-FFF2-40B4-BE49-F238E27FC236}">
                  <a16:creationId xmlns:a16="http://schemas.microsoft.com/office/drawing/2014/main" id="{8840A8A4-A822-4BB0-A0CC-CFA5799EA21A}"/>
                </a:ext>
              </a:extLst>
            </p:cNvPr>
            <p:cNvSpPr/>
            <p:nvPr/>
          </p:nvSpPr>
          <p:spPr>
            <a:xfrm>
              <a:off x="3551400" y="3041175"/>
              <a:ext cx="209100" cy="190625"/>
            </a:xfrm>
            <a:custGeom>
              <a:avLst/>
              <a:gdLst/>
              <a:ahLst/>
              <a:cxnLst/>
              <a:rect l="l" t="t" r="r" b="b"/>
              <a:pathLst>
                <a:path w="8364" h="7625" extrusionOk="0">
                  <a:moveTo>
                    <a:pt x="1299" y="1"/>
                  </a:moveTo>
                  <a:cubicBezTo>
                    <a:pt x="620" y="1"/>
                    <a:pt x="47" y="874"/>
                    <a:pt x="688" y="1514"/>
                  </a:cubicBezTo>
                  <a:lnTo>
                    <a:pt x="2968" y="3795"/>
                  </a:lnTo>
                  <a:lnTo>
                    <a:pt x="688" y="6096"/>
                  </a:lnTo>
                  <a:cubicBezTo>
                    <a:pt x="0" y="6720"/>
                    <a:pt x="596" y="7624"/>
                    <a:pt x="1288" y="7624"/>
                  </a:cubicBezTo>
                  <a:cubicBezTo>
                    <a:pt x="1502" y="7624"/>
                    <a:pt x="1725" y="7538"/>
                    <a:pt x="1922" y="7331"/>
                  </a:cubicBezTo>
                  <a:lnTo>
                    <a:pt x="4203" y="5029"/>
                  </a:lnTo>
                  <a:lnTo>
                    <a:pt x="6505" y="7331"/>
                  </a:lnTo>
                  <a:cubicBezTo>
                    <a:pt x="6689" y="7501"/>
                    <a:pt x="6891" y="7573"/>
                    <a:pt x="7086" y="7573"/>
                  </a:cubicBezTo>
                  <a:cubicBezTo>
                    <a:pt x="7752" y="7573"/>
                    <a:pt x="8322" y="6728"/>
                    <a:pt x="7739" y="6096"/>
                  </a:cubicBezTo>
                  <a:lnTo>
                    <a:pt x="5437" y="3795"/>
                  </a:lnTo>
                  <a:lnTo>
                    <a:pt x="7739" y="1514"/>
                  </a:lnTo>
                  <a:cubicBezTo>
                    <a:pt x="8363" y="874"/>
                    <a:pt x="7787" y="1"/>
                    <a:pt x="7117" y="1"/>
                  </a:cubicBezTo>
                  <a:cubicBezTo>
                    <a:pt x="6911" y="1"/>
                    <a:pt x="6696" y="83"/>
                    <a:pt x="6505" y="280"/>
                  </a:cubicBezTo>
                  <a:lnTo>
                    <a:pt x="4203" y="2560"/>
                  </a:lnTo>
                  <a:lnTo>
                    <a:pt x="1922" y="280"/>
                  </a:lnTo>
                  <a:cubicBezTo>
                    <a:pt x="1726" y="83"/>
                    <a:pt x="1507" y="1"/>
                    <a:pt x="1299" y="1"/>
                  </a:cubicBezTo>
                  <a:close/>
                </a:path>
              </a:pathLst>
            </a:custGeom>
            <a:solidFill>
              <a:srgbClr val="A84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81;p30">
              <a:extLst>
                <a:ext uri="{FF2B5EF4-FFF2-40B4-BE49-F238E27FC236}">
                  <a16:creationId xmlns:a16="http://schemas.microsoft.com/office/drawing/2014/main" id="{13476238-456D-4936-8C43-3B9317B7D259}"/>
                </a:ext>
              </a:extLst>
            </p:cNvPr>
            <p:cNvSpPr/>
            <p:nvPr/>
          </p:nvSpPr>
          <p:spPr>
            <a:xfrm>
              <a:off x="4003275" y="3041175"/>
              <a:ext cx="209300" cy="190625"/>
            </a:xfrm>
            <a:custGeom>
              <a:avLst/>
              <a:gdLst/>
              <a:ahLst/>
              <a:cxnLst/>
              <a:rect l="l" t="t" r="r" b="b"/>
              <a:pathLst>
                <a:path w="8372" h="7625" extrusionOk="0">
                  <a:moveTo>
                    <a:pt x="1250" y="1"/>
                  </a:moveTo>
                  <a:cubicBezTo>
                    <a:pt x="580" y="1"/>
                    <a:pt x="4" y="874"/>
                    <a:pt x="628" y="1514"/>
                  </a:cubicBezTo>
                  <a:lnTo>
                    <a:pt x="2930" y="3795"/>
                  </a:lnTo>
                  <a:lnTo>
                    <a:pt x="628" y="6096"/>
                  </a:lnTo>
                  <a:cubicBezTo>
                    <a:pt x="1" y="6724"/>
                    <a:pt x="585" y="7599"/>
                    <a:pt x="1260" y="7599"/>
                  </a:cubicBezTo>
                  <a:cubicBezTo>
                    <a:pt x="1463" y="7599"/>
                    <a:pt x="1674" y="7520"/>
                    <a:pt x="1862" y="7331"/>
                  </a:cubicBezTo>
                  <a:lnTo>
                    <a:pt x="4164" y="5029"/>
                  </a:lnTo>
                  <a:lnTo>
                    <a:pt x="6466" y="7331"/>
                  </a:lnTo>
                  <a:cubicBezTo>
                    <a:pt x="6658" y="7538"/>
                    <a:pt x="6877" y="7624"/>
                    <a:pt x="7089" y="7624"/>
                  </a:cubicBezTo>
                  <a:cubicBezTo>
                    <a:pt x="7773" y="7624"/>
                    <a:pt x="8372" y="6720"/>
                    <a:pt x="7700" y="6096"/>
                  </a:cubicBezTo>
                  <a:lnTo>
                    <a:pt x="5399" y="3795"/>
                  </a:lnTo>
                  <a:lnTo>
                    <a:pt x="7700" y="1514"/>
                  </a:lnTo>
                  <a:cubicBezTo>
                    <a:pt x="8325" y="874"/>
                    <a:pt x="7749" y="1"/>
                    <a:pt x="7078" y="1"/>
                  </a:cubicBezTo>
                  <a:cubicBezTo>
                    <a:pt x="6872" y="1"/>
                    <a:pt x="6657" y="83"/>
                    <a:pt x="6466" y="280"/>
                  </a:cubicBezTo>
                  <a:lnTo>
                    <a:pt x="4164" y="2560"/>
                  </a:lnTo>
                  <a:lnTo>
                    <a:pt x="1862" y="280"/>
                  </a:lnTo>
                  <a:cubicBezTo>
                    <a:pt x="1671" y="83"/>
                    <a:pt x="1456" y="1"/>
                    <a:pt x="1250" y="1"/>
                  </a:cubicBezTo>
                  <a:close/>
                </a:path>
              </a:pathLst>
            </a:custGeom>
            <a:solidFill>
              <a:srgbClr val="A84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82;p30">
              <a:extLst>
                <a:ext uri="{FF2B5EF4-FFF2-40B4-BE49-F238E27FC236}">
                  <a16:creationId xmlns:a16="http://schemas.microsoft.com/office/drawing/2014/main" id="{587C5642-850B-4D08-9B5E-5731CB568629}"/>
                </a:ext>
              </a:extLst>
            </p:cNvPr>
            <p:cNvSpPr/>
            <p:nvPr/>
          </p:nvSpPr>
          <p:spPr>
            <a:xfrm>
              <a:off x="3821225" y="3447800"/>
              <a:ext cx="253200" cy="216500"/>
            </a:xfrm>
            <a:custGeom>
              <a:avLst/>
              <a:gdLst/>
              <a:ahLst/>
              <a:cxnLst/>
              <a:rect l="l" t="t" r="r" b="b"/>
              <a:pathLst>
                <a:path w="10128" h="8660" extrusionOk="0">
                  <a:moveTo>
                    <a:pt x="5775" y="1573"/>
                  </a:moveTo>
                  <a:cubicBezTo>
                    <a:pt x="7188" y="1573"/>
                    <a:pt x="8544" y="2674"/>
                    <a:pt x="8559" y="4331"/>
                  </a:cubicBezTo>
                  <a:cubicBezTo>
                    <a:pt x="8559" y="5846"/>
                    <a:pt x="7324" y="7073"/>
                    <a:pt x="5814" y="7073"/>
                  </a:cubicBezTo>
                  <a:cubicBezTo>
                    <a:pt x="5801" y="7073"/>
                    <a:pt x="5789" y="7073"/>
                    <a:pt x="5776" y="7072"/>
                  </a:cubicBezTo>
                  <a:cubicBezTo>
                    <a:pt x="3328" y="7072"/>
                    <a:pt x="2114" y="4101"/>
                    <a:pt x="3851" y="2386"/>
                  </a:cubicBezTo>
                  <a:cubicBezTo>
                    <a:pt x="4412" y="1824"/>
                    <a:pt x="5100" y="1573"/>
                    <a:pt x="5775" y="1573"/>
                  </a:cubicBezTo>
                  <a:close/>
                  <a:moveTo>
                    <a:pt x="5776" y="0"/>
                  </a:moveTo>
                  <a:cubicBezTo>
                    <a:pt x="1926" y="0"/>
                    <a:pt x="1" y="4666"/>
                    <a:pt x="2742" y="7386"/>
                  </a:cubicBezTo>
                  <a:cubicBezTo>
                    <a:pt x="3622" y="8266"/>
                    <a:pt x="4705" y="8660"/>
                    <a:pt x="5768" y="8660"/>
                  </a:cubicBezTo>
                  <a:cubicBezTo>
                    <a:pt x="7992" y="8660"/>
                    <a:pt x="10128" y="6936"/>
                    <a:pt x="10128" y="4331"/>
                  </a:cubicBezTo>
                  <a:cubicBezTo>
                    <a:pt x="10128" y="1925"/>
                    <a:pt x="8182" y="0"/>
                    <a:pt x="5776" y="0"/>
                  </a:cubicBezTo>
                  <a:close/>
                </a:path>
              </a:pathLst>
            </a:custGeom>
            <a:solidFill>
              <a:srgbClr val="001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83;p30">
              <a:extLst>
                <a:ext uri="{FF2B5EF4-FFF2-40B4-BE49-F238E27FC236}">
                  <a16:creationId xmlns:a16="http://schemas.microsoft.com/office/drawing/2014/main" id="{57AB5F27-3B52-44EB-A450-2370F8A356F3}"/>
                </a:ext>
              </a:extLst>
            </p:cNvPr>
            <p:cNvSpPr/>
            <p:nvPr/>
          </p:nvSpPr>
          <p:spPr>
            <a:xfrm>
              <a:off x="4094275" y="3447800"/>
              <a:ext cx="253225" cy="216500"/>
            </a:xfrm>
            <a:custGeom>
              <a:avLst/>
              <a:gdLst/>
              <a:ahLst/>
              <a:cxnLst/>
              <a:rect l="l" t="t" r="r" b="b"/>
              <a:pathLst>
                <a:path w="10129" h="8660" extrusionOk="0">
                  <a:moveTo>
                    <a:pt x="5774" y="1573"/>
                  </a:moveTo>
                  <a:cubicBezTo>
                    <a:pt x="7186" y="1573"/>
                    <a:pt x="8538" y="2674"/>
                    <a:pt x="8538" y="4331"/>
                  </a:cubicBezTo>
                  <a:cubicBezTo>
                    <a:pt x="8538" y="5838"/>
                    <a:pt x="7324" y="7072"/>
                    <a:pt x="5797" y="7072"/>
                  </a:cubicBezTo>
                  <a:cubicBezTo>
                    <a:pt x="3349" y="7072"/>
                    <a:pt x="2114" y="4122"/>
                    <a:pt x="3851" y="2386"/>
                  </a:cubicBezTo>
                  <a:cubicBezTo>
                    <a:pt x="4412" y="1824"/>
                    <a:pt x="5100" y="1573"/>
                    <a:pt x="5774" y="1573"/>
                  </a:cubicBezTo>
                  <a:close/>
                  <a:moveTo>
                    <a:pt x="5797" y="0"/>
                  </a:moveTo>
                  <a:cubicBezTo>
                    <a:pt x="1947" y="0"/>
                    <a:pt x="1" y="4666"/>
                    <a:pt x="2742" y="7386"/>
                  </a:cubicBezTo>
                  <a:cubicBezTo>
                    <a:pt x="3622" y="8266"/>
                    <a:pt x="4705" y="8660"/>
                    <a:pt x="5768" y="8660"/>
                  </a:cubicBezTo>
                  <a:cubicBezTo>
                    <a:pt x="7992" y="8660"/>
                    <a:pt x="10128" y="6936"/>
                    <a:pt x="10128" y="4331"/>
                  </a:cubicBezTo>
                  <a:cubicBezTo>
                    <a:pt x="10128" y="1946"/>
                    <a:pt x="8182" y="0"/>
                    <a:pt x="5797" y="0"/>
                  </a:cubicBezTo>
                  <a:close/>
                </a:path>
              </a:pathLst>
            </a:custGeom>
            <a:solidFill>
              <a:srgbClr val="001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84;p30">
              <a:extLst>
                <a:ext uri="{FF2B5EF4-FFF2-40B4-BE49-F238E27FC236}">
                  <a16:creationId xmlns:a16="http://schemas.microsoft.com/office/drawing/2014/main" id="{420C38F3-781B-4721-A007-9901C06CA794}"/>
                </a:ext>
              </a:extLst>
            </p:cNvPr>
            <p:cNvSpPr/>
            <p:nvPr/>
          </p:nvSpPr>
          <p:spPr>
            <a:xfrm>
              <a:off x="4367350" y="3447800"/>
              <a:ext cx="253200" cy="216500"/>
            </a:xfrm>
            <a:custGeom>
              <a:avLst/>
              <a:gdLst/>
              <a:ahLst/>
              <a:cxnLst/>
              <a:rect l="l" t="t" r="r" b="b"/>
              <a:pathLst>
                <a:path w="10128" h="8660" extrusionOk="0">
                  <a:moveTo>
                    <a:pt x="5773" y="1573"/>
                  </a:moveTo>
                  <a:cubicBezTo>
                    <a:pt x="7185" y="1573"/>
                    <a:pt x="8537" y="2674"/>
                    <a:pt x="8537" y="4331"/>
                  </a:cubicBezTo>
                  <a:cubicBezTo>
                    <a:pt x="8537" y="5838"/>
                    <a:pt x="7323" y="7072"/>
                    <a:pt x="5796" y="7072"/>
                  </a:cubicBezTo>
                  <a:cubicBezTo>
                    <a:pt x="3348" y="7072"/>
                    <a:pt x="2113" y="4122"/>
                    <a:pt x="3850" y="2386"/>
                  </a:cubicBezTo>
                  <a:cubicBezTo>
                    <a:pt x="4411" y="1824"/>
                    <a:pt x="5099" y="1573"/>
                    <a:pt x="5773" y="1573"/>
                  </a:cubicBezTo>
                  <a:close/>
                  <a:moveTo>
                    <a:pt x="5796" y="0"/>
                  </a:moveTo>
                  <a:cubicBezTo>
                    <a:pt x="1946" y="0"/>
                    <a:pt x="0" y="4666"/>
                    <a:pt x="2741" y="7386"/>
                  </a:cubicBezTo>
                  <a:cubicBezTo>
                    <a:pt x="3621" y="8266"/>
                    <a:pt x="4704" y="8660"/>
                    <a:pt x="5767" y="8660"/>
                  </a:cubicBezTo>
                  <a:cubicBezTo>
                    <a:pt x="7991" y="8660"/>
                    <a:pt x="10127" y="6936"/>
                    <a:pt x="10127" y="4331"/>
                  </a:cubicBezTo>
                  <a:cubicBezTo>
                    <a:pt x="10127" y="1946"/>
                    <a:pt x="8181" y="0"/>
                    <a:pt x="5796" y="0"/>
                  </a:cubicBezTo>
                  <a:close/>
                </a:path>
              </a:pathLst>
            </a:custGeom>
            <a:solidFill>
              <a:srgbClr val="001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85;p30">
              <a:extLst>
                <a:ext uri="{FF2B5EF4-FFF2-40B4-BE49-F238E27FC236}">
                  <a16:creationId xmlns:a16="http://schemas.microsoft.com/office/drawing/2014/main" id="{CFBC34EC-1A65-46F0-A363-01932929878A}"/>
                </a:ext>
              </a:extLst>
            </p:cNvPr>
            <p:cNvSpPr/>
            <p:nvPr/>
          </p:nvSpPr>
          <p:spPr>
            <a:xfrm>
              <a:off x="4221975" y="2721175"/>
              <a:ext cx="360375" cy="648700"/>
            </a:xfrm>
            <a:custGeom>
              <a:avLst/>
              <a:gdLst/>
              <a:ahLst/>
              <a:cxnLst/>
              <a:rect l="l" t="t" r="r" b="b"/>
              <a:pathLst>
                <a:path w="14415" h="25948" extrusionOk="0">
                  <a:moveTo>
                    <a:pt x="982" y="0"/>
                  </a:moveTo>
                  <a:cubicBezTo>
                    <a:pt x="379" y="0"/>
                    <a:pt x="0" y="849"/>
                    <a:pt x="605" y="1258"/>
                  </a:cubicBezTo>
                  <a:cubicBezTo>
                    <a:pt x="3095" y="2890"/>
                    <a:pt x="5271" y="4919"/>
                    <a:pt x="7091" y="7284"/>
                  </a:cubicBezTo>
                  <a:cubicBezTo>
                    <a:pt x="11172" y="12557"/>
                    <a:pt x="12783" y="18583"/>
                    <a:pt x="11904" y="25174"/>
                  </a:cubicBezTo>
                  <a:cubicBezTo>
                    <a:pt x="11862" y="25550"/>
                    <a:pt x="12113" y="25885"/>
                    <a:pt x="12490" y="25948"/>
                  </a:cubicBezTo>
                  <a:lnTo>
                    <a:pt x="12594" y="25948"/>
                  </a:lnTo>
                  <a:cubicBezTo>
                    <a:pt x="12929" y="25948"/>
                    <a:pt x="13222" y="25697"/>
                    <a:pt x="13264" y="25362"/>
                  </a:cubicBezTo>
                  <a:cubicBezTo>
                    <a:pt x="14415" y="16658"/>
                    <a:pt x="11109" y="10234"/>
                    <a:pt x="8138" y="6405"/>
                  </a:cubicBezTo>
                  <a:cubicBezTo>
                    <a:pt x="4915" y="2241"/>
                    <a:pt x="1463" y="170"/>
                    <a:pt x="1317" y="86"/>
                  </a:cubicBezTo>
                  <a:cubicBezTo>
                    <a:pt x="1201" y="27"/>
                    <a:pt x="1088" y="0"/>
                    <a:pt x="982" y="0"/>
                  </a:cubicBezTo>
                  <a:close/>
                </a:path>
              </a:pathLst>
            </a:custGeom>
            <a:solidFill>
              <a:srgbClr val="002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86;p30">
              <a:extLst>
                <a:ext uri="{FF2B5EF4-FFF2-40B4-BE49-F238E27FC236}">
                  <a16:creationId xmlns:a16="http://schemas.microsoft.com/office/drawing/2014/main" id="{CB4A9075-9C6C-4584-81FE-5158C7132622}"/>
                </a:ext>
              </a:extLst>
            </p:cNvPr>
            <p:cNvSpPr/>
            <p:nvPr/>
          </p:nvSpPr>
          <p:spPr>
            <a:xfrm>
              <a:off x="4138750" y="2653625"/>
              <a:ext cx="141900" cy="175900"/>
            </a:xfrm>
            <a:custGeom>
              <a:avLst/>
              <a:gdLst/>
              <a:ahLst/>
              <a:cxnLst/>
              <a:rect l="l" t="t" r="r" b="b"/>
              <a:pathLst>
                <a:path w="5676" h="7036" extrusionOk="0">
                  <a:moveTo>
                    <a:pt x="4882" y="0"/>
                  </a:moveTo>
                  <a:cubicBezTo>
                    <a:pt x="4787" y="0"/>
                    <a:pt x="4686" y="27"/>
                    <a:pt x="4583" y="89"/>
                  </a:cubicBezTo>
                  <a:cubicBezTo>
                    <a:pt x="3265" y="926"/>
                    <a:pt x="607" y="1512"/>
                    <a:pt x="565" y="1512"/>
                  </a:cubicBezTo>
                  <a:cubicBezTo>
                    <a:pt x="189" y="1595"/>
                    <a:pt x="0" y="2056"/>
                    <a:pt x="252" y="2370"/>
                  </a:cubicBezTo>
                  <a:cubicBezTo>
                    <a:pt x="1172" y="3541"/>
                    <a:pt x="2637" y="5696"/>
                    <a:pt x="2721" y="6554"/>
                  </a:cubicBezTo>
                  <a:cubicBezTo>
                    <a:pt x="2741" y="6826"/>
                    <a:pt x="2993" y="7036"/>
                    <a:pt x="3265" y="7036"/>
                  </a:cubicBezTo>
                  <a:lnTo>
                    <a:pt x="3327" y="7036"/>
                  </a:lnTo>
                  <a:cubicBezTo>
                    <a:pt x="3620" y="6994"/>
                    <a:pt x="3850" y="6743"/>
                    <a:pt x="3809" y="6429"/>
                  </a:cubicBezTo>
                  <a:cubicBezTo>
                    <a:pt x="3704" y="5362"/>
                    <a:pt x="2386" y="3416"/>
                    <a:pt x="1633" y="2370"/>
                  </a:cubicBezTo>
                  <a:cubicBezTo>
                    <a:pt x="2574" y="2119"/>
                    <a:pt x="4164" y="1658"/>
                    <a:pt x="5169" y="1031"/>
                  </a:cubicBezTo>
                  <a:cubicBezTo>
                    <a:pt x="5676" y="698"/>
                    <a:pt x="5364" y="0"/>
                    <a:pt x="4882" y="0"/>
                  </a:cubicBezTo>
                  <a:close/>
                </a:path>
              </a:pathLst>
            </a:custGeom>
            <a:solidFill>
              <a:srgbClr val="002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444;p30">
            <a:extLst>
              <a:ext uri="{FF2B5EF4-FFF2-40B4-BE49-F238E27FC236}">
                <a16:creationId xmlns:a16="http://schemas.microsoft.com/office/drawing/2014/main" id="{0859AA8E-542B-489F-874D-6A130681400F}"/>
              </a:ext>
            </a:extLst>
          </p:cNvPr>
          <p:cNvSpPr txBox="1"/>
          <p:nvPr/>
        </p:nvSpPr>
        <p:spPr>
          <a:xfrm>
            <a:off x="1599354" y="1384845"/>
            <a:ext cx="3077915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ES" sz="1000" dirty="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Garantizar que la aplicación en general debe estar libre de al menos el Top 3 de riesgos mencionados por OWASP, en su última edición</a:t>
            </a:r>
            <a:endParaRPr sz="1000" dirty="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0" name="Google Shape;446;p30">
            <a:extLst>
              <a:ext uri="{FF2B5EF4-FFF2-40B4-BE49-F238E27FC236}">
                <a16:creationId xmlns:a16="http://schemas.microsoft.com/office/drawing/2014/main" id="{0F66A07B-D938-41F9-A6B2-E30797C85A10}"/>
              </a:ext>
            </a:extLst>
          </p:cNvPr>
          <p:cNvSpPr txBox="1"/>
          <p:nvPr/>
        </p:nvSpPr>
        <p:spPr>
          <a:xfrm flipH="1">
            <a:off x="2540852" y="2140225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s-CO" dirty="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rPr>
              <a:t>NFR-003</a:t>
            </a:r>
            <a:endParaRPr dirty="0">
              <a:solidFill>
                <a:schemeClr val="accent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71" name="Google Shape;444;p30">
            <a:extLst>
              <a:ext uri="{FF2B5EF4-FFF2-40B4-BE49-F238E27FC236}">
                <a16:creationId xmlns:a16="http://schemas.microsoft.com/office/drawing/2014/main" id="{B18528EF-AEF3-4FB4-9EE0-6D200D417C3E}"/>
              </a:ext>
            </a:extLst>
          </p:cNvPr>
          <p:cNvSpPr txBox="1"/>
          <p:nvPr/>
        </p:nvSpPr>
        <p:spPr>
          <a:xfrm>
            <a:off x="1253565" y="3195771"/>
            <a:ext cx="3423704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ES" sz="1000" dirty="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Controlar que ninguna petición tarde más de 3 segundos por usuario, pasando todos los servicios por pruebas de carga con el máximo de usuarios estimados de manera concurrente.</a:t>
            </a:r>
            <a:endParaRPr sz="1000" dirty="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2" name="Google Shape;446;p30">
            <a:extLst>
              <a:ext uri="{FF2B5EF4-FFF2-40B4-BE49-F238E27FC236}">
                <a16:creationId xmlns:a16="http://schemas.microsoft.com/office/drawing/2014/main" id="{B9CFA626-8C7C-44B7-A1BF-5004061CB030}"/>
              </a:ext>
            </a:extLst>
          </p:cNvPr>
          <p:cNvSpPr txBox="1"/>
          <p:nvPr/>
        </p:nvSpPr>
        <p:spPr>
          <a:xfrm flipH="1">
            <a:off x="3035969" y="3046111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s-CO" dirty="0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rPr>
              <a:t>NFR-004</a:t>
            </a:r>
            <a:endParaRPr dirty="0">
              <a:solidFill>
                <a:schemeClr val="accent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73" name="Google Shape;519;p31">
            <a:extLst>
              <a:ext uri="{FF2B5EF4-FFF2-40B4-BE49-F238E27FC236}">
                <a16:creationId xmlns:a16="http://schemas.microsoft.com/office/drawing/2014/main" id="{C4B1FF2C-D6BE-4F48-A322-C9030F3048D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700" y="2975505"/>
            <a:ext cx="663574" cy="6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521;p31">
            <a:extLst>
              <a:ext uri="{FF2B5EF4-FFF2-40B4-BE49-F238E27FC236}">
                <a16:creationId xmlns:a16="http://schemas.microsoft.com/office/drawing/2014/main" id="{2F85BD07-4CEB-4C0F-9F35-F3A75FE2A5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98917" y="3939345"/>
            <a:ext cx="636100" cy="63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E874B-D5AC-4FD7-91E3-0ABE1DC57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RIESGOS POSITIVOS</a:t>
            </a:r>
            <a:endParaRPr lang="es-CO" dirty="0"/>
          </a:p>
        </p:txBody>
      </p:sp>
      <p:sp>
        <p:nvSpPr>
          <p:cNvPr id="4" name="Google Shape;526;p32">
            <a:extLst>
              <a:ext uri="{FF2B5EF4-FFF2-40B4-BE49-F238E27FC236}">
                <a16:creationId xmlns:a16="http://schemas.microsoft.com/office/drawing/2014/main" id="{23F844F9-86E2-45CA-8B3F-179963DA6B81}"/>
              </a:ext>
            </a:extLst>
          </p:cNvPr>
          <p:cNvSpPr/>
          <p:nvPr/>
        </p:nvSpPr>
        <p:spPr>
          <a:xfrm>
            <a:off x="2198750" y="540000"/>
            <a:ext cx="6225300" cy="4063500"/>
          </a:xfrm>
          <a:prstGeom prst="roundRect">
            <a:avLst>
              <a:gd name="adj" fmla="val 90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529;p32">
            <a:extLst>
              <a:ext uri="{FF2B5EF4-FFF2-40B4-BE49-F238E27FC236}">
                <a16:creationId xmlns:a16="http://schemas.microsoft.com/office/drawing/2014/main" id="{3DB226E7-E499-48AD-995C-72CD0E59BA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" b="79"/>
          <a:stretch/>
        </p:blipFill>
        <p:spPr>
          <a:xfrm>
            <a:off x="1478725" y="657410"/>
            <a:ext cx="2876533" cy="39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6941C8B-4835-43E8-9E1C-AB0F4939FFE7}"/>
              </a:ext>
            </a:extLst>
          </p:cNvPr>
          <p:cNvSpPr/>
          <p:nvPr/>
        </p:nvSpPr>
        <p:spPr>
          <a:xfrm>
            <a:off x="4523320" y="1002089"/>
            <a:ext cx="373266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El diseño de una arquitectura que facilite la </a:t>
            </a:r>
            <a:r>
              <a:rPr lang="es-ES" sz="1800" dirty="0" err="1">
                <a:solidFill>
                  <a:schemeClr val="bg1"/>
                </a:solidFill>
              </a:rPr>
              <a:t>hiper-escalabilidad</a:t>
            </a:r>
            <a:r>
              <a:rPr lang="es-ES" sz="1800" dirty="0">
                <a:solidFill>
                  <a:schemeClr val="bg1"/>
                </a:solidFill>
              </a:rPr>
              <a:t> habilitará el crecimiento comercial de Toures Balón (PROBABLE, ALTO)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18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800" dirty="0">
                <a:solidFill>
                  <a:schemeClr val="bg1"/>
                </a:solidFill>
              </a:rPr>
              <a:t>Crecimiento del sector de turismo post covid-19 (PROBABLE, ALTO)</a:t>
            </a:r>
            <a:endParaRPr lang="es-CO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87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E874B-D5AC-4FD7-91E3-0ABE1DC57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660" y="2098650"/>
            <a:ext cx="1880400" cy="946200"/>
          </a:xfrm>
        </p:spPr>
        <p:txBody>
          <a:bodyPr/>
          <a:lstStyle/>
          <a:p>
            <a:r>
              <a:rPr lang="es-ES" dirty="0"/>
              <a:t>RIESGOS NEGATIVOS</a:t>
            </a:r>
            <a:endParaRPr lang="es-CO" dirty="0"/>
          </a:p>
        </p:txBody>
      </p:sp>
      <p:sp>
        <p:nvSpPr>
          <p:cNvPr id="16" name="Google Shape;756;p42">
            <a:extLst>
              <a:ext uri="{FF2B5EF4-FFF2-40B4-BE49-F238E27FC236}">
                <a16:creationId xmlns:a16="http://schemas.microsoft.com/office/drawing/2014/main" id="{BDC90D07-34A4-43CE-A157-9214EDB8C5E0}"/>
              </a:ext>
            </a:extLst>
          </p:cNvPr>
          <p:cNvSpPr/>
          <p:nvPr/>
        </p:nvSpPr>
        <p:spPr>
          <a:xfrm>
            <a:off x="7086599" y="250799"/>
            <a:ext cx="1732673" cy="160655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s-ES" dirty="0">
                <a:solidFill>
                  <a:schemeClr val="bg1"/>
                </a:solidFill>
              </a:rPr>
              <a:t>- </a:t>
            </a:r>
            <a:r>
              <a:rPr lang="es-ES" sz="1200" dirty="0">
                <a:solidFill>
                  <a:schemeClr val="bg1"/>
                </a:solidFill>
              </a:rPr>
              <a:t>INTEGRACIONES</a:t>
            </a:r>
          </a:p>
          <a:p>
            <a:pPr>
              <a:spcBef>
                <a:spcPts val="600"/>
              </a:spcBef>
            </a:pPr>
            <a:r>
              <a:rPr lang="es-ES" sz="1200" dirty="0">
                <a:solidFill>
                  <a:schemeClr val="bg1"/>
                </a:solidFill>
              </a:rPr>
              <a:t>- DEPENDENCIAS DEL PROYECTO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2" name="Google Shape;756;p42">
            <a:extLst>
              <a:ext uri="{FF2B5EF4-FFF2-40B4-BE49-F238E27FC236}">
                <a16:creationId xmlns:a16="http://schemas.microsoft.com/office/drawing/2014/main" id="{ED88163C-D1F2-40D9-8E42-A83C0ECFA62C}"/>
              </a:ext>
            </a:extLst>
          </p:cNvPr>
          <p:cNvSpPr/>
          <p:nvPr/>
        </p:nvSpPr>
        <p:spPr>
          <a:xfrm>
            <a:off x="5257799" y="250798"/>
            <a:ext cx="1732673" cy="1606551"/>
          </a:xfrm>
          <a:prstGeom prst="roundRect">
            <a:avLst>
              <a:gd name="adj" fmla="val 16667"/>
            </a:avLst>
          </a:prstGeom>
          <a:solidFill>
            <a:srgbClr val="FF695F"/>
          </a:solidFill>
          <a:ln w="9525" cap="flat" cmpd="sng">
            <a:solidFill>
              <a:srgbClr val="FF69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23" name="Google Shape;756;p42">
            <a:extLst>
              <a:ext uri="{FF2B5EF4-FFF2-40B4-BE49-F238E27FC236}">
                <a16:creationId xmlns:a16="http://schemas.microsoft.com/office/drawing/2014/main" id="{51C11FAD-CED0-4979-8FF6-15522836A4A8}"/>
              </a:ext>
            </a:extLst>
          </p:cNvPr>
          <p:cNvSpPr/>
          <p:nvPr/>
        </p:nvSpPr>
        <p:spPr>
          <a:xfrm>
            <a:off x="3393393" y="250797"/>
            <a:ext cx="1732673" cy="1606551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756;p42">
            <a:extLst>
              <a:ext uri="{FF2B5EF4-FFF2-40B4-BE49-F238E27FC236}">
                <a16:creationId xmlns:a16="http://schemas.microsoft.com/office/drawing/2014/main" id="{B3EE7272-74C8-46D1-A8D7-CAF2D236B457}"/>
              </a:ext>
            </a:extLst>
          </p:cNvPr>
          <p:cNvSpPr/>
          <p:nvPr/>
        </p:nvSpPr>
        <p:spPr>
          <a:xfrm>
            <a:off x="7086599" y="1961344"/>
            <a:ext cx="1732673" cy="969153"/>
          </a:xfrm>
          <a:prstGeom prst="roundRect">
            <a:avLst>
              <a:gd name="adj" fmla="val 16667"/>
            </a:avLst>
          </a:prstGeom>
          <a:solidFill>
            <a:srgbClr val="FF695F"/>
          </a:solidFill>
          <a:ln w="9525" cap="flat" cmpd="sng">
            <a:solidFill>
              <a:srgbClr val="FF69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756;p42">
            <a:extLst>
              <a:ext uri="{FF2B5EF4-FFF2-40B4-BE49-F238E27FC236}">
                <a16:creationId xmlns:a16="http://schemas.microsoft.com/office/drawing/2014/main" id="{7E753158-FFB8-4F22-93D6-F52A271D5E30}"/>
              </a:ext>
            </a:extLst>
          </p:cNvPr>
          <p:cNvSpPr/>
          <p:nvPr/>
        </p:nvSpPr>
        <p:spPr>
          <a:xfrm>
            <a:off x="5257799" y="1961343"/>
            <a:ext cx="1732673" cy="96915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756;p42">
            <a:extLst>
              <a:ext uri="{FF2B5EF4-FFF2-40B4-BE49-F238E27FC236}">
                <a16:creationId xmlns:a16="http://schemas.microsoft.com/office/drawing/2014/main" id="{69D55DDF-D3CE-46B0-9EB7-9F76AF1B9450}"/>
              </a:ext>
            </a:extLst>
          </p:cNvPr>
          <p:cNvSpPr/>
          <p:nvPr/>
        </p:nvSpPr>
        <p:spPr>
          <a:xfrm>
            <a:off x="3393393" y="1961342"/>
            <a:ext cx="1732673" cy="969153"/>
          </a:xfrm>
          <a:prstGeom prst="roundRect">
            <a:avLst>
              <a:gd name="adj" fmla="val 16667"/>
            </a:avLst>
          </a:prstGeom>
          <a:solidFill>
            <a:srgbClr val="007F6E"/>
          </a:solidFill>
          <a:ln w="9525" cap="flat" cmpd="sng">
            <a:solidFill>
              <a:srgbClr val="007F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756;p42">
            <a:extLst>
              <a:ext uri="{FF2B5EF4-FFF2-40B4-BE49-F238E27FC236}">
                <a16:creationId xmlns:a16="http://schemas.microsoft.com/office/drawing/2014/main" id="{4551FA80-B887-4D5D-8BE2-3EFDA5020B51}"/>
              </a:ext>
            </a:extLst>
          </p:cNvPr>
          <p:cNvSpPr/>
          <p:nvPr/>
        </p:nvSpPr>
        <p:spPr>
          <a:xfrm>
            <a:off x="7086599" y="3034491"/>
            <a:ext cx="1732673" cy="812798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DEUDA TÉCNICA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8" name="Google Shape;756;p42">
            <a:extLst>
              <a:ext uri="{FF2B5EF4-FFF2-40B4-BE49-F238E27FC236}">
                <a16:creationId xmlns:a16="http://schemas.microsoft.com/office/drawing/2014/main" id="{0E5D6D83-521A-4F97-9AE9-81361196624B}"/>
              </a:ext>
            </a:extLst>
          </p:cNvPr>
          <p:cNvSpPr/>
          <p:nvPr/>
        </p:nvSpPr>
        <p:spPr>
          <a:xfrm>
            <a:off x="5257799" y="3034490"/>
            <a:ext cx="1732673" cy="812798"/>
          </a:xfrm>
          <a:prstGeom prst="roundRect">
            <a:avLst>
              <a:gd name="adj" fmla="val 16667"/>
            </a:avLst>
          </a:prstGeom>
          <a:solidFill>
            <a:srgbClr val="007F6E"/>
          </a:solidFill>
          <a:ln w="9525" cap="flat" cmpd="sng">
            <a:solidFill>
              <a:srgbClr val="007F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bg1"/>
                </a:solidFill>
              </a:rPr>
              <a:t>BAJA PRODUCTIVIDAD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9" name="Google Shape;756;p42">
            <a:extLst>
              <a:ext uri="{FF2B5EF4-FFF2-40B4-BE49-F238E27FC236}">
                <a16:creationId xmlns:a16="http://schemas.microsoft.com/office/drawing/2014/main" id="{8DF76114-C6D6-45FA-AD2F-1E2065411877}"/>
              </a:ext>
            </a:extLst>
          </p:cNvPr>
          <p:cNvSpPr/>
          <p:nvPr/>
        </p:nvSpPr>
        <p:spPr>
          <a:xfrm>
            <a:off x="3393393" y="3034489"/>
            <a:ext cx="1732673" cy="812798"/>
          </a:xfrm>
          <a:prstGeom prst="roundRect">
            <a:avLst>
              <a:gd name="adj" fmla="val 16667"/>
            </a:avLst>
          </a:prstGeom>
          <a:solidFill>
            <a:srgbClr val="007F6E"/>
          </a:solidFill>
          <a:ln w="9525" cap="flat" cmpd="sng">
            <a:solidFill>
              <a:srgbClr val="007F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756;p42">
            <a:extLst>
              <a:ext uri="{FF2B5EF4-FFF2-40B4-BE49-F238E27FC236}">
                <a16:creationId xmlns:a16="http://schemas.microsoft.com/office/drawing/2014/main" id="{25FF5F4D-CC6E-4DE5-A8AD-3BC159CCC9CF}"/>
              </a:ext>
            </a:extLst>
          </p:cNvPr>
          <p:cNvSpPr/>
          <p:nvPr/>
        </p:nvSpPr>
        <p:spPr>
          <a:xfrm>
            <a:off x="2844800" y="250797"/>
            <a:ext cx="434663" cy="1606551"/>
          </a:xfrm>
          <a:prstGeom prst="roundRect">
            <a:avLst>
              <a:gd name="adj" fmla="val 34198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ALTO</a:t>
            </a:r>
            <a:endParaRPr b="1" dirty="0"/>
          </a:p>
        </p:txBody>
      </p:sp>
      <p:sp>
        <p:nvSpPr>
          <p:cNvPr id="31" name="Google Shape;756;p42">
            <a:extLst>
              <a:ext uri="{FF2B5EF4-FFF2-40B4-BE49-F238E27FC236}">
                <a16:creationId xmlns:a16="http://schemas.microsoft.com/office/drawing/2014/main" id="{EEE1B0D3-6F93-43BB-910F-8019E480CB97}"/>
              </a:ext>
            </a:extLst>
          </p:cNvPr>
          <p:cNvSpPr/>
          <p:nvPr/>
        </p:nvSpPr>
        <p:spPr>
          <a:xfrm>
            <a:off x="2844800" y="1961342"/>
            <a:ext cx="434663" cy="969153"/>
          </a:xfrm>
          <a:prstGeom prst="roundRect">
            <a:avLst>
              <a:gd name="adj" fmla="val 34198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MEDIO</a:t>
            </a:r>
            <a:endParaRPr b="1" dirty="0"/>
          </a:p>
        </p:txBody>
      </p:sp>
      <p:sp>
        <p:nvSpPr>
          <p:cNvPr id="32" name="Google Shape;756;p42">
            <a:extLst>
              <a:ext uri="{FF2B5EF4-FFF2-40B4-BE49-F238E27FC236}">
                <a16:creationId xmlns:a16="http://schemas.microsoft.com/office/drawing/2014/main" id="{F310444C-8781-4CB3-BF40-C349056D619B}"/>
              </a:ext>
            </a:extLst>
          </p:cNvPr>
          <p:cNvSpPr/>
          <p:nvPr/>
        </p:nvSpPr>
        <p:spPr>
          <a:xfrm>
            <a:off x="2844800" y="3034489"/>
            <a:ext cx="434663" cy="812798"/>
          </a:xfrm>
          <a:prstGeom prst="roundRect">
            <a:avLst>
              <a:gd name="adj" fmla="val 31276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BAJO</a:t>
            </a:r>
            <a:endParaRPr b="1" dirty="0"/>
          </a:p>
        </p:txBody>
      </p:sp>
      <p:sp>
        <p:nvSpPr>
          <p:cNvPr id="33" name="Google Shape;756;p42">
            <a:extLst>
              <a:ext uri="{FF2B5EF4-FFF2-40B4-BE49-F238E27FC236}">
                <a16:creationId xmlns:a16="http://schemas.microsoft.com/office/drawing/2014/main" id="{6DD81A38-C829-40BC-8E8C-4477DA3C4625}"/>
              </a:ext>
            </a:extLst>
          </p:cNvPr>
          <p:cNvSpPr/>
          <p:nvPr/>
        </p:nvSpPr>
        <p:spPr>
          <a:xfrm>
            <a:off x="2278287" y="239547"/>
            <a:ext cx="434663" cy="3607740"/>
          </a:xfrm>
          <a:prstGeom prst="roundRect">
            <a:avLst>
              <a:gd name="adj" fmla="val 34198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IMPACTO</a:t>
            </a:r>
            <a:endParaRPr b="1" dirty="0"/>
          </a:p>
        </p:txBody>
      </p:sp>
      <p:sp>
        <p:nvSpPr>
          <p:cNvPr id="34" name="Google Shape;756;p42">
            <a:extLst>
              <a:ext uri="{FF2B5EF4-FFF2-40B4-BE49-F238E27FC236}">
                <a16:creationId xmlns:a16="http://schemas.microsoft.com/office/drawing/2014/main" id="{049020A8-2258-4B84-9D53-3A4498FE8F1A}"/>
              </a:ext>
            </a:extLst>
          </p:cNvPr>
          <p:cNvSpPr/>
          <p:nvPr/>
        </p:nvSpPr>
        <p:spPr>
          <a:xfrm rot="5400000">
            <a:off x="7733858" y="3324688"/>
            <a:ext cx="458818" cy="1712008"/>
          </a:xfrm>
          <a:prstGeom prst="roundRect">
            <a:avLst>
              <a:gd name="adj" fmla="val 34198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ALTA</a:t>
            </a:r>
            <a:endParaRPr b="1" dirty="0"/>
          </a:p>
        </p:txBody>
      </p:sp>
      <p:sp>
        <p:nvSpPr>
          <p:cNvPr id="35" name="Google Shape;756;p42">
            <a:extLst>
              <a:ext uri="{FF2B5EF4-FFF2-40B4-BE49-F238E27FC236}">
                <a16:creationId xmlns:a16="http://schemas.microsoft.com/office/drawing/2014/main" id="{88CA9C10-4B95-4AB9-9633-9440341F6E39}"/>
              </a:ext>
            </a:extLst>
          </p:cNvPr>
          <p:cNvSpPr/>
          <p:nvPr/>
        </p:nvSpPr>
        <p:spPr>
          <a:xfrm rot="5400000">
            <a:off x="5884393" y="3324687"/>
            <a:ext cx="458817" cy="1712007"/>
          </a:xfrm>
          <a:prstGeom prst="roundRect">
            <a:avLst>
              <a:gd name="adj" fmla="val 34198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MEDIA</a:t>
            </a:r>
            <a:endParaRPr b="1" dirty="0"/>
          </a:p>
        </p:txBody>
      </p:sp>
      <p:sp>
        <p:nvSpPr>
          <p:cNvPr id="36" name="Google Shape;756;p42">
            <a:extLst>
              <a:ext uri="{FF2B5EF4-FFF2-40B4-BE49-F238E27FC236}">
                <a16:creationId xmlns:a16="http://schemas.microsoft.com/office/drawing/2014/main" id="{CC99BDE5-7626-4678-910D-204420131DD5}"/>
              </a:ext>
            </a:extLst>
          </p:cNvPr>
          <p:cNvSpPr/>
          <p:nvPr/>
        </p:nvSpPr>
        <p:spPr>
          <a:xfrm rot="5400000">
            <a:off x="4036674" y="3326431"/>
            <a:ext cx="434662" cy="1732673"/>
          </a:xfrm>
          <a:prstGeom prst="roundRect">
            <a:avLst>
              <a:gd name="adj" fmla="val 31276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BAJA</a:t>
            </a:r>
            <a:endParaRPr b="1" dirty="0"/>
          </a:p>
        </p:txBody>
      </p:sp>
      <p:sp>
        <p:nvSpPr>
          <p:cNvPr id="37" name="Google Shape;756;p42">
            <a:extLst>
              <a:ext uri="{FF2B5EF4-FFF2-40B4-BE49-F238E27FC236}">
                <a16:creationId xmlns:a16="http://schemas.microsoft.com/office/drawing/2014/main" id="{EF345C63-0B39-477A-A684-E10B1A159E0F}"/>
              </a:ext>
            </a:extLst>
          </p:cNvPr>
          <p:cNvSpPr/>
          <p:nvPr/>
        </p:nvSpPr>
        <p:spPr>
          <a:xfrm rot="5400000">
            <a:off x="5903065" y="1985997"/>
            <a:ext cx="400808" cy="5431603"/>
          </a:xfrm>
          <a:prstGeom prst="roundRect">
            <a:avLst>
              <a:gd name="adj" fmla="val 34198"/>
            </a:avLst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PROBABILIDAD</a:t>
            </a:r>
            <a:endParaRPr b="1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FA38B08-47EC-40BD-9CB1-5759429C2EF6}"/>
              </a:ext>
            </a:extLst>
          </p:cNvPr>
          <p:cNvSpPr txBox="1"/>
          <p:nvPr/>
        </p:nvSpPr>
        <p:spPr>
          <a:xfrm>
            <a:off x="5382557" y="446605"/>
            <a:ext cx="1607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900" dirty="0">
                <a:solidFill>
                  <a:schemeClr val="bg1"/>
                </a:solidFill>
              </a:rPr>
              <a:t>- ALCANCE DEL PROYECTO ES AMBICIOSO</a:t>
            </a:r>
          </a:p>
          <a:p>
            <a:pPr>
              <a:spcBef>
                <a:spcPts val="600"/>
              </a:spcBef>
            </a:pPr>
            <a:r>
              <a:rPr lang="es-ES" sz="900" dirty="0">
                <a:solidFill>
                  <a:schemeClr val="bg1"/>
                </a:solidFill>
              </a:rPr>
              <a:t>- INFLACIÓN DE REQUISITOS</a:t>
            </a:r>
          </a:p>
          <a:p>
            <a:pPr>
              <a:spcBef>
                <a:spcPts val="600"/>
              </a:spcBef>
            </a:pPr>
            <a:r>
              <a:rPr lang="es-ES" sz="900" dirty="0">
                <a:solidFill>
                  <a:schemeClr val="bg1"/>
                </a:solidFill>
              </a:rPr>
              <a:t>-FALTA DE HABILIDADES TÉCNICAS</a:t>
            </a:r>
          </a:p>
          <a:p>
            <a:endParaRPr lang="es-CO" sz="11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BBD7D94-8E0E-4B05-BE6F-2EF7C120F2F3}"/>
              </a:ext>
            </a:extLst>
          </p:cNvPr>
          <p:cNvSpPr txBox="1"/>
          <p:nvPr/>
        </p:nvSpPr>
        <p:spPr>
          <a:xfrm>
            <a:off x="3512427" y="446605"/>
            <a:ext cx="160791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dirty="0">
                <a:solidFill>
                  <a:srgbClr val="002A4C"/>
                </a:solidFill>
              </a:rPr>
              <a:t>- PERSONAL CLAVE ABANDONA EL PROYECTO</a:t>
            </a:r>
          </a:p>
          <a:p>
            <a:pPr>
              <a:spcBef>
                <a:spcPts val="600"/>
              </a:spcBef>
            </a:pPr>
            <a:r>
              <a:rPr lang="es-ES" sz="1200" dirty="0">
                <a:solidFill>
                  <a:srgbClr val="002A4C"/>
                </a:solidFill>
              </a:rPr>
              <a:t>- AQUITECTURA Y DISEÑO INAPROPIADO</a:t>
            </a:r>
            <a:endParaRPr lang="es-CO" sz="1200" dirty="0">
              <a:solidFill>
                <a:srgbClr val="002A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45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"/>
          <p:cNvSpPr/>
          <p:nvPr/>
        </p:nvSpPr>
        <p:spPr>
          <a:xfrm>
            <a:off x="-2474445" y="-1511570"/>
            <a:ext cx="8398859" cy="83988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31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6141598" y="3019664"/>
            <a:ext cx="2397658" cy="212383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1"/>
          <p:cNvSpPr txBox="1">
            <a:spLocks noGrp="1"/>
          </p:cNvSpPr>
          <p:nvPr>
            <p:ph type="ctrTitle"/>
          </p:nvPr>
        </p:nvSpPr>
        <p:spPr>
          <a:xfrm flipH="1">
            <a:off x="6543600" y="2098650"/>
            <a:ext cx="2079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ESTIMACIÓN DE ESFUERZO</a:t>
            </a:r>
            <a:endParaRPr dirty="0"/>
          </a:p>
        </p:txBody>
      </p:sp>
      <p:sp>
        <p:nvSpPr>
          <p:cNvPr id="517" name="Google Shape;517;p31"/>
          <p:cNvSpPr txBox="1">
            <a:spLocks noGrp="1"/>
          </p:cNvSpPr>
          <p:nvPr>
            <p:ph type="subTitle" idx="1"/>
          </p:nvPr>
        </p:nvSpPr>
        <p:spPr>
          <a:xfrm>
            <a:off x="1341164" y="1393247"/>
            <a:ext cx="1095836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CO" dirty="0"/>
              <a:t>Diseño UX Lista de Planes</a:t>
            </a:r>
            <a:endParaRPr dirty="0"/>
          </a:p>
        </p:txBody>
      </p:sp>
      <p:pic>
        <p:nvPicPr>
          <p:cNvPr id="519" name="Google Shape;5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296" y="655448"/>
            <a:ext cx="663574" cy="6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983" y="2057341"/>
            <a:ext cx="703800" cy="70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9832" y="3633601"/>
            <a:ext cx="636100" cy="63611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514;p31">
            <a:extLst>
              <a:ext uri="{FF2B5EF4-FFF2-40B4-BE49-F238E27FC236}">
                <a16:creationId xmlns:a16="http://schemas.microsoft.com/office/drawing/2014/main" id="{D48309E9-29E8-46C7-9E7F-6D9B0E472F50}"/>
              </a:ext>
            </a:extLst>
          </p:cNvPr>
          <p:cNvSpPr txBox="1">
            <a:spLocks/>
          </p:cNvSpPr>
          <p:nvPr/>
        </p:nvSpPr>
        <p:spPr>
          <a:xfrm>
            <a:off x="720111" y="632440"/>
            <a:ext cx="23637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vo"/>
              <a:buNone/>
              <a:defRPr sz="3000" b="1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>
                <a:solidFill>
                  <a:schemeClr val="accent4"/>
                </a:solidFill>
              </a:rPr>
              <a:t>HU1</a:t>
            </a:r>
            <a:br>
              <a:rPr lang="es-CO" dirty="0">
                <a:solidFill>
                  <a:schemeClr val="accent4"/>
                </a:solidFill>
              </a:rPr>
            </a:br>
            <a:r>
              <a:rPr lang="es-CO" dirty="0">
                <a:solidFill>
                  <a:schemeClr val="accent4"/>
                </a:solidFill>
              </a:rPr>
              <a:t>3PTS</a:t>
            </a:r>
          </a:p>
        </p:txBody>
      </p:sp>
      <p:sp>
        <p:nvSpPr>
          <p:cNvPr id="54" name="Google Shape;517;p31">
            <a:extLst>
              <a:ext uri="{FF2B5EF4-FFF2-40B4-BE49-F238E27FC236}">
                <a16:creationId xmlns:a16="http://schemas.microsoft.com/office/drawing/2014/main" id="{0FB49BE8-5A46-48A3-834E-A1D27918495F}"/>
              </a:ext>
            </a:extLst>
          </p:cNvPr>
          <p:cNvSpPr txBox="1">
            <a:spLocks/>
          </p:cNvSpPr>
          <p:nvPr/>
        </p:nvSpPr>
        <p:spPr>
          <a:xfrm>
            <a:off x="546100" y="2829961"/>
            <a:ext cx="1315076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CO" dirty="0"/>
              <a:t>Diseño UX Módulo de Reserva</a:t>
            </a:r>
            <a:endParaRPr lang="es-ES" dirty="0"/>
          </a:p>
        </p:txBody>
      </p:sp>
      <p:sp>
        <p:nvSpPr>
          <p:cNvPr id="55" name="Google Shape;517;p31">
            <a:extLst>
              <a:ext uri="{FF2B5EF4-FFF2-40B4-BE49-F238E27FC236}">
                <a16:creationId xmlns:a16="http://schemas.microsoft.com/office/drawing/2014/main" id="{36230961-0373-484E-8814-C97E2316641D}"/>
              </a:ext>
            </a:extLst>
          </p:cNvPr>
          <p:cNvSpPr txBox="1">
            <a:spLocks/>
          </p:cNvSpPr>
          <p:nvPr/>
        </p:nvSpPr>
        <p:spPr>
          <a:xfrm>
            <a:off x="551357" y="4409753"/>
            <a:ext cx="1095836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CO" dirty="0"/>
              <a:t>Servicio de Realizar Pagos</a:t>
            </a:r>
            <a:endParaRPr lang="es-ES" dirty="0"/>
          </a:p>
        </p:txBody>
      </p:sp>
      <p:sp>
        <p:nvSpPr>
          <p:cNvPr id="56" name="Google Shape;517;p31">
            <a:extLst>
              <a:ext uri="{FF2B5EF4-FFF2-40B4-BE49-F238E27FC236}">
                <a16:creationId xmlns:a16="http://schemas.microsoft.com/office/drawing/2014/main" id="{0ECF54A0-354C-42CA-A14E-2BADA6F2AEAE}"/>
              </a:ext>
            </a:extLst>
          </p:cNvPr>
          <p:cNvSpPr txBox="1">
            <a:spLocks/>
          </p:cNvSpPr>
          <p:nvPr/>
        </p:nvSpPr>
        <p:spPr>
          <a:xfrm>
            <a:off x="3117846" y="1393247"/>
            <a:ext cx="1242336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ES" dirty="0"/>
              <a:t>Servicio Consulta de Planes</a:t>
            </a:r>
          </a:p>
        </p:txBody>
      </p:sp>
      <p:pic>
        <p:nvPicPr>
          <p:cNvPr id="58" name="Google Shape;520;p31">
            <a:extLst>
              <a:ext uri="{FF2B5EF4-FFF2-40B4-BE49-F238E27FC236}">
                <a16:creationId xmlns:a16="http://schemas.microsoft.com/office/drawing/2014/main" id="{CFF8AD4A-AE79-42E5-B716-A27FB8CBE1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6527" y="2057341"/>
            <a:ext cx="703800" cy="70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21;p31">
            <a:extLst>
              <a:ext uri="{FF2B5EF4-FFF2-40B4-BE49-F238E27FC236}">
                <a16:creationId xmlns:a16="http://schemas.microsoft.com/office/drawing/2014/main" id="{251E838E-590E-4BD3-9552-3302BE2E76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0376" y="3633601"/>
            <a:ext cx="636100" cy="63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517;p31">
            <a:extLst>
              <a:ext uri="{FF2B5EF4-FFF2-40B4-BE49-F238E27FC236}">
                <a16:creationId xmlns:a16="http://schemas.microsoft.com/office/drawing/2014/main" id="{706AE62A-65DF-47E3-BF21-A386C2E513EC}"/>
              </a:ext>
            </a:extLst>
          </p:cNvPr>
          <p:cNvSpPr txBox="1">
            <a:spLocks/>
          </p:cNvSpPr>
          <p:nvPr/>
        </p:nvSpPr>
        <p:spPr>
          <a:xfrm>
            <a:off x="2368884" y="2829961"/>
            <a:ext cx="1095836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CO" dirty="0"/>
              <a:t>Servicio Crear Reserva</a:t>
            </a:r>
            <a:endParaRPr lang="es-ES" dirty="0"/>
          </a:p>
        </p:txBody>
      </p:sp>
      <p:sp>
        <p:nvSpPr>
          <p:cNvPr id="64" name="Google Shape;517;p31">
            <a:extLst>
              <a:ext uri="{FF2B5EF4-FFF2-40B4-BE49-F238E27FC236}">
                <a16:creationId xmlns:a16="http://schemas.microsoft.com/office/drawing/2014/main" id="{CDA0A790-9C47-4E6A-A11C-BC6A8E02F996}"/>
              </a:ext>
            </a:extLst>
          </p:cNvPr>
          <p:cNvSpPr txBox="1">
            <a:spLocks/>
          </p:cNvSpPr>
          <p:nvPr/>
        </p:nvSpPr>
        <p:spPr>
          <a:xfrm>
            <a:off x="2281901" y="4409753"/>
            <a:ext cx="1095836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CO" dirty="0"/>
              <a:t>UX Compra Exitosa</a:t>
            </a:r>
            <a:endParaRPr lang="es-ES" dirty="0"/>
          </a:p>
        </p:txBody>
      </p:sp>
      <p:pic>
        <p:nvPicPr>
          <p:cNvPr id="68" name="Google Shape;521;p31">
            <a:extLst>
              <a:ext uri="{FF2B5EF4-FFF2-40B4-BE49-F238E27FC236}">
                <a16:creationId xmlns:a16="http://schemas.microsoft.com/office/drawing/2014/main" id="{C426894E-19D9-442A-BBD7-31380A8CF30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8833" y="3638862"/>
            <a:ext cx="636100" cy="63611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514;p31">
            <a:extLst>
              <a:ext uri="{FF2B5EF4-FFF2-40B4-BE49-F238E27FC236}">
                <a16:creationId xmlns:a16="http://schemas.microsoft.com/office/drawing/2014/main" id="{F21F59BA-A67B-45A9-9406-60293DFA2F70}"/>
              </a:ext>
            </a:extLst>
          </p:cNvPr>
          <p:cNvSpPr txBox="1">
            <a:spLocks/>
          </p:cNvSpPr>
          <p:nvPr/>
        </p:nvSpPr>
        <p:spPr>
          <a:xfrm>
            <a:off x="3286400" y="3639442"/>
            <a:ext cx="23637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vo"/>
              <a:buNone/>
              <a:defRPr sz="3000" b="1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>
                <a:solidFill>
                  <a:schemeClr val="accent4"/>
                </a:solidFill>
              </a:rPr>
              <a:t>HU8</a:t>
            </a:r>
            <a:br>
              <a:rPr lang="es-CO" dirty="0">
                <a:solidFill>
                  <a:schemeClr val="accent4"/>
                </a:solidFill>
              </a:rPr>
            </a:br>
            <a:r>
              <a:rPr lang="es-CO" dirty="0">
                <a:solidFill>
                  <a:schemeClr val="accent4"/>
                </a:solidFill>
              </a:rPr>
              <a:t>1PTS</a:t>
            </a:r>
          </a:p>
        </p:txBody>
      </p:sp>
      <p:sp>
        <p:nvSpPr>
          <p:cNvPr id="72" name="Google Shape;517;p31">
            <a:extLst>
              <a:ext uri="{FF2B5EF4-FFF2-40B4-BE49-F238E27FC236}">
                <a16:creationId xmlns:a16="http://schemas.microsoft.com/office/drawing/2014/main" id="{9E081EFC-A962-42F0-B823-8706E412C82C}"/>
              </a:ext>
            </a:extLst>
          </p:cNvPr>
          <p:cNvSpPr txBox="1">
            <a:spLocks/>
          </p:cNvSpPr>
          <p:nvPr/>
        </p:nvSpPr>
        <p:spPr>
          <a:xfrm>
            <a:off x="3789452" y="2834079"/>
            <a:ext cx="136652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CO" dirty="0"/>
              <a:t>Diseño UX Pagos</a:t>
            </a:r>
            <a:endParaRPr lang="es-ES" dirty="0"/>
          </a:p>
        </p:txBody>
      </p:sp>
      <p:sp>
        <p:nvSpPr>
          <p:cNvPr id="73" name="Google Shape;517;p31">
            <a:extLst>
              <a:ext uri="{FF2B5EF4-FFF2-40B4-BE49-F238E27FC236}">
                <a16:creationId xmlns:a16="http://schemas.microsoft.com/office/drawing/2014/main" id="{AFC875EC-0D1C-45E7-8629-D77D7ED6D712}"/>
              </a:ext>
            </a:extLst>
          </p:cNvPr>
          <p:cNvSpPr txBox="1">
            <a:spLocks/>
          </p:cNvSpPr>
          <p:nvPr/>
        </p:nvSpPr>
        <p:spPr>
          <a:xfrm>
            <a:off x="3920358" y="4415014"/>
            <a:ext cx="1095836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None/>
              <a:defRPr sz="1000" b="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marL="0" indent="0"/>
            <a:r>
              <a:rPr lang="es-CO" dirty="0"/>
              <a:t>UX Compra Falla</a:t>
            </a:r>
            <a:endParaRPr lang="es-ES" dirty="0"/>
          </a:p>
        </p:txBody>
      </p:sp>
      <p:grpSp>
        <p:nvGrpSpPr>
          <p:cNvPr id="74" name="Google Shape;487;p30">
            <a:extLst>
              <a:ext uri="{FF2B5EF4-FFF2-40B4-BE49-F238E27FC236}">
                <a16:creationId xmlns:a16="http://schemas.microsoft.com/office/drawing/2014/main" id="{03CE1E09-3B48-4ADB-9862-9D646EFA3645}"/>
              </a:ext>
            </a:extLst>
          </p:cNvPr>
          <p:cNvGrpSpPr/>
          <p:nvPr/>
        </p:nvGrpSpPr>
        <p:grpSpPr>
          <a:xfrm>
            <a:off x="3326481" y="705441"/>
            <a:ext cx="663590" cy="570390"/>
            <a:chOff x="1770200" y="1414550"/>
            <a:chExt cx="3158450" cy="2714850"/>
          </a:xfrm>
        </p:grpSpPr>
        <p:sp>
          <p:nvSpPr>
            <p:cNvPr id="75" name="Google Shape;488;p30">
              <a:extLst>
                <a:ext uri="{FF2B5EF4-FFF2-40B4-BE49-F238E27FC236}">
                  <a16:creationId xmlns:a16="http://schemas.microsoft.com/office/drawing/2014/main" id="{CCFDFBEC-EB14-443F-BAEC-28978EC0853B}"/>
                </a:ext>
              </a:extLst>
            </p:cNvPr>
            <p:cNvSpPr/>
            <p:nvPr/>
          </p:nvSpPr>
          <p:spPr>
            <a:xfrm>
              <a:off x="2214300" y="1414550"/>
              <a:ext cx="2714350" cy="2714850"/>
            </a:xfrm>
            <a:custGeom>
              <a:avLst/>
              <a:gdLst/>
              <a:ahLst/>
              <a:cxnLst/>
              <a:rect l="l" t="t" r="r" b="b"/>
              <a:pathLst>
                <a:path w="108574" h="108594" extrusionOk="0">
                  <a:moveTo>
                    <a:pt x="54276" y="0"/>
                  </a:moveTo>
                  <a:cubicBezTo>
                    <a:pt x="24293" y="0"/>
                    <a:pt x="1" y="24313"/>
                    <a:pt x="1" y="54297"/>
                  </a:cubicBezTo>
                  <a:cubicBezTo>
                    <a:pt x="1" y="84281"/>
                    <a:pt x="24293" y="108594"/>
                    <a:pt x="54276" y="108594"/>
                  </a:cubicBezTo>
                  <a:cubicBezTo>
                    <a:pt x="84281" y="108594"/>
                    <a:pt x="108573" y="84281"/>
                    <a:pt x="108573" y="54297"/>
                  </a:cubicBezTo>
                  <a:cubicBezTo>
                    <a:pt x="108573" y="24313"/>
                    <a:pt x="84281" y="0"/>
                    <a:pt x="54276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9;p30">
              <a:extLst>
                <a:ext uri="{FF2B5EF4-FFF2-40B4-BE49-F238E27FC236}">
                  <a16:creationId xmlns:a16="http://schemas.microsoft.com/office/drawing/2014/main" id="{77948A26-7803-4E1D-B345-54961D34BBD7}"/>
                </a:ext>
              </a:extLst>
            </p:cNvPr>
            <p:cNvSpPr/>
            <p:nvPr/>
          </p:nvSpPr>
          <p:spPr>
            <a:xfrm>
              <a:off x="3476000" y="1734625"/>
              <a:ext cx="626675" cy="1405100"/>
            </a:xfrm>
            <a:custGeom>
              <a:avLst/>
              <a:gdLst/>
              <a:ahLst/>
              <a:cxnLst/>
              <a:rect l="l" t="t" r="r" b="b"/>
              <a:pathLst>
                <a:path w="25067" h="56204" extrusionOk="0">
                  <a:moveTo>
                    <a:pt x="20222" y="1"/>
                  </a:moveTo>
                  <a:cubicBezTo>
                    <a:pt x="18402" y="1"/>
                    <a:pt x="16701" y="1159"/>
                    <a:pt x="16111" y="2995"/>
                  </a:cubicBezTo>
                  <a:lnTo>
                    <a:pt x="733" y="50554"/>
                  </a:lnTo>
                  <a:cubicBezTo>
                    <a:pt x="0" y="52814"/>
                    <a:pt x="1235" y="55241"/>
                    <a:pt x="3515" y="55994"/>
                  </a:cubicBezTo>
                  <a:cubicBezTo>
                    <a:pt x="3953" y="56136"/>
                    <a:pt x="4397" y="56203"/>
                    <a:pt x="4834" y="56203"/>
                  </a:cubicBezTo>
                  <a:cubicBezTo>
                    <a:pt x="6658" y="56203"/>
                    <a:pt x="8365" y="55034"/>
                    <a:pt x="8956" y="53211"/>
                  </a:cubicBezTo>
                  <a:lnTo>
                    <a:pt x="24334" y="5652"/>
                  </a:lnTo>
                  <a:cubicBezTo>
                    <a:pt x="25067" y="3392"/>
                    <a:pt x="23811" y="944"/>
                    <a:pt x="21552" y="212"/>
                  </a:cubicBezTo>
                  <a:cubicBezTo>
                    <a:pt x="21111" y="69"/>
                    <a:pt x="20663" y="1"/>
                    <a:pt x="20222" y="1"/>
                  </a:cubicBez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90;p30">
              <a:extLst>
                <a:ext uri="{FF2B5EF4-FFF2-40B4-BE49-F238E27FC236}">
                  <a16:creationId xmlns:a16="http://schemas.microsoft.com/office/drawing/2014/main" id="{C0BF8F45-23AC-4EF3-A3D4-C8851FFD31CE}"/>
                </a:ext>
              </a:extLst>
            </p:cNvPr>
            <p:cNvSpPr/>
            <p:nvPr/>
          </p:nvSpPr>
          <p:spPr>
            <a:xfrm>
              <a:off x="4259050" y="1734625"/>
              <a:ext cx="626700" cy="1405100"/>
            </a:xfrm>
            <a:custGeom>
              <a:avLst/>
              <a:gdLst/>
              <a:ahLst/>
              <a:cxnLst/>
              <a:rect l="l" t="t" r="r" b="b"/>
              <a:pathLst>
                <a:path w="25068" h="56204" extrusionOk="0">
                  <a:moveTo>
                    <a:pt x="4854" y="1"/>
                  </a:moveTo>
                  <a:cubicBezTo>
                    <a:pt x="4411" y="1"/>
                    <a:pt x="3961" y="69"/>
                    <a:pt x="3516" y="212"/>
                  </a:cubicBezTo>
                  <a:cubicBezTo>
                    <a:pt x="1256" y="944"/>
                    <a:pt x="1" y="3392"/>
                    <a:pt x="733" y="5652"/>
                  </a:cubicBezTo>
                  <a:lnTo>
                    <a:pt x="16112" y="53211"/>
                  </a:lnTo>
                  <a:cubicBezTo>
                    <a:pt x="16703" y="55034"/>
                    <a:pt x="18409" y="56203"/>
                    <a:pt x="20233" y="56203"/>
                  </a:cubicBezTo>
                  <a:cubicBezTo>
                    <a:pt x="20671" y="56203"/>
                    <a:pt x="21115" y="56136"/>
                    <a:pt x="21552" y="55994"/>
                  </a:cubicBezTo>
                  <a:cubicBezTo>
                    <a:pt x="23833" y="55241"/>
                    <a:pt x="25067" y="52814"/>
                    <a:pt x="24335" y="50554"/>
                  </a:cubicBezTo>
                  <a:lnTo>
                    <a:pt x="8956" y="2995"/>
                  </a:lnTo>
                  <a:cubicBezTo>
                    <a:pt x="8367" y="1159"/>
                    <a:pt x="6679" y="1"/>
                    <a:pt x="4854" y="1"/>
                  </a:cubicBez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91;p30">
              <a:extLst>
                <a:ext uri="{FF2B5EF4-FFF2-40B4-BE49-F238E27FC236}">
                  <a16:creationId xmlns:a16="http://schemas.microsoft.com/office/drawing/2014/main" id="{E5F19410-9C1F-4F84-A787-36141E8FF357}"/>
                </a:ext>
              </a:extLst>
            </p:cNvPr>
            <p:cNvSpPr/>
            <p:nvPr/>
          </p:nvSpPr>
          <p:spPr>
            <a:xfrm>
              <a:off x="3272000" y="1414550"/>
              <a:ext cx="1588650" cy="1260675"/>
            </a:xfrm>
            <a:custGeom>
              <a:avLst/>
              <a:gdLst/>
              <a:ahLst/>
              <a:cxnLst/>
              <a:rect l="l" t="t" r="r" b="b"/>
              <a:pathLst>
                <a:path w="63546" h="50427" extrusionOk="0">
                  <a:moveTo>
                    <a:pt x="11989" y="0"/>
                  </a:moveTo>
                  <a:cubicBezTo>
                    <a:pt x="9750" y="0"/>
                    <a:pt x="7533" y="147"/>
                    <a:pt x="5315" y="419"/>
                  </a:cubicBezTo>
                  <a:cubicBezTo>
                    <a:pt x="0" y="11152"/>
                    <a:pt x="607" y="23874"/>
                    <a:pt x="6926" y="34043"/>
                  </a:cubicBezTo>
                  <a:cubicBezTo>
                    <a:pt x="13245" y="44233"/>
                    <a:pt x="24376" y="50426"/>
                    <a:pt x="36365" y="50426"/>
                  </a:cubicBezTo>
                  <a:cubicBezTo>
                    <a:pt x="46953" y="50426"/>
                    <a:pt x="56975" y="45572"/>
                    <a:pt x="63545" y="37244"/>
                  </a:cubicBezTo>
                  <a:cubicBezTo>
                    <a:pt x="62352" y="33645"/>
                    <a:pt x="60783" y="30193"/>
                    <a:pt x="58879" y="26929"/>
                  </a:cubicBezTo>
                  <a:cubicBezTo>
                    <a:pt x="54474" y="35894"/>
                    <a:pt x="45516" y="40970"/>
                    <a:pt x="36292" y="40970"/>
                  </a:cubicBezTo>
                  <a:cubicBezTo>
                    <a:pt x="31716" y="40970"/>
                    <a:pt x="27074" y="39720"/>
                    <a:pt x="22891" y="37077"/>
                  </a:cubicBezTo>
                  <a:cubicBezTo>
                    <a:pt x="10274" y="29084"/>
                    <a:pt x="7365" y="11906"/>
                    <a:pt x="16655" y="209"/>
                  </a:cubicBezTo>
                  <a:cubicBezTo>
                    <a:pt x="15107" y="84"/>
                    <a:pt x="13559" y="0"/>
                    <a:pt x="11989" y="0"/>
                  </a:cubicBezTo>
                  <a:close/>
                </a:path>
              </a:pathLst>
            </a:custGeom>
            <a:solidFill>
              <a:srgbClr val="FFE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92;p30">
              <a:extLst>
                <a:ext uri="{FF2B5EF4-FFF2-40B4-BE49-F238E27FC236}">
                  <a16:creationId xmlns:a16="http://schemas.microsoft.com/office/drawing/2014/main" id="{639FBCD8-BB64-4D5A-BCB9-803E54104EB9}"/>
                </a:ext>
              </a:extLst>
            </p:cNvPr>
            <p:cNvSpPr/>
            <p:nvPr/>
          </p:nvSpPr>
          <p:spPr>
            <a:xfrm>
              <a:off x="3456650" y="1419775"/>
              <a:ext cx="1287350" cy="1017625"/>
            </a:xfrm>
            <a:custGeom>
              <a:avLst/>
              <a:gdLst/>
              <a:ahLst/>
              <a:cxnLst/>
              <a:rect l="l" t="t" r="r" b="b"/>
              <a:pathLst>
                <a:path w="51494" h="40705" extrusionOk="0">
                  <a:moveTo>
                    <a:pt x="9248" y="0"/>
                  </a:moveTo>
                  <a:lnTo>
                    <a:pt x="9248" y="0"/>
                  </a:lnTo>
                  <a:cubicBezTo>
                    <a:pt x="0" y="11697"/>
                    <a:pt x="2929" y="28833"/>
                    <a:pt x="15525" y="36805"/>
                  </a:cubicBezTo>
                  <a:cubicBezTo>
                    <a:pt x="19717" y="39453"/>
                    <a:pt x="24363" y="40705"/>
                    <a:pt x="28942" y="40705"/>
                  </a:cubicBezTo>
                  <a:cubicBezTo>
                    <a:pt x="38146" y="40705"/>
                    <a:pt x="47078" y="35648"/>
                    <a:pt x="51493" y="26720"/>
                  </a:cubicBezTo>
                  <a:cubicBezTo>
                    <a:pt x="49798" y="23853"/>
                    <a:pt x="47873" y="21133"/>
                    <a:pt x="45697" y="18602"/>
                  </a:cubicBezTo>
                  <a:cubicBezTo>
                    <a:pt x="44233" y="26699"/>
                    <a:pt x="37181" y="32558"/>
                    <a:pt x="28979" y="32579"/>
                  </a:cubicBezTo>
                  <a:cubicBezTo>
                    <a:pt x="21572" y="32579"/>
                    <a:pt x="15044" y="27808"/>
                    <a:pt x="12784" y="20778"/>
                  </a:cubicBezTo>
                  <a:cubicBezTo>
                    <a:pt x="10525" y="13726"/>
                    <a:pt x="13056" y="6047"/>
                    <a:pt x="19062" y="1758"/>
                  </a:cubicBezTo>
                  <a:cubicBezTo>
                    <a:pt x="15860" y="858"/>
                    <a:pt x="12575" y="272"/>
                    <a:pt x="9248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93;p30">
              <a:extLst>
                <a:ext uri="{FF2B5EF4-FFF2-40B4-BE49-F238E27FC236}">
                  <a16:creationId xmlns:a16="http://schemas.microsoft.com/office/drawing/2014/main" id="{51F55AEA-86F0-4336-8068-71FF1FC2AD20}"/>
                </a:ext>
              </a:extLst>
            </p:cNvPr>
            <p:cNvSpPr/>
            <p:nvPr/>
          </p:nvSpPr>
          <p:spPr>
            <a:xfrm>
              <a:off x="3754800" y="1463725"/>
              <a:ext cx="844300" cy="772275"/>
            </a:xfrm>
            <a:custGeom>
              <a:avLst/>
              <a:gdLst/>
              <a:ahLst/>
              <a:cxnLst/>
              <a:rect l="l" t="t" r="r" b="b"/>
              <a:pathLst>
                <a:path w="33772" h="30891" extrusionOk="0">
                  <a:moveTo>
                    <a:pt x="17043" y="6068"/>
                  </a:moveTo>
                  <a:lnTo>
                    <a:pt x="17043" y="6068"/>
                  </a:lnTo>
                  <a:cubicBezTo>
                    <a:pt x="20177" y="6072"/>
                    <a:pt x="22997" y="7954"/>
                    <a:pt x="24188" y="10838"/>
                  </a:cubicBezTo>
                  <a:cubicBezTo>
                    <a:pt x="25381" y="13726"/>
                    <a:pt x="24732" y="17053"/>
                    <a:pt x="22514" y="19271"/>
                  </a:cubicBezTo>
                  <a:cubicBezTo>
                    <a:pt x="21033" y="20752"/>
                    <a:pt x="19057" y="21543"/>
                    <a:pt x="17047" y="21543"/>
                  </a:cubicBezTo>
                  <a:cubicBezTo>
                    <a:pt x="16048" y="21543"/>
                    <a:pt x="15041" y="21348"/>
                    <a:pt x="14082" y="20945"/>
                  </a:cubicBezTo>
                  <a:cubicBezTo>
                    <a:pt x="11195" y="19752"/>
                    <a:pt x="9312" y="16927"/>
                    <a:pt x="9312" y="13810"/>
                  </a:cubicBezTo>
                  <a:cubicBezTo>
                    <a:pt x="9312" y="9545"/>
                    <a:pt x="12758" y="6074"/>
                    <a:pt x="17043" y="6068"/>
                  </a:cubicBezTo>
                  <a:close/>
                  <a:moveTo>
                    <a:pt x="7136" y="0"/>
                  </a:moveTo>
                  <a:cubicBezTo>
                    <a:pt x="2679" y="3180"/>
                    <a:pt x="42" y="8328"/>
                    <a:pt x="42" y="13810"/>
                  </a:cubicBezTo>
                  <a:cubicBezTo>
                    <a:pt x="1" y="22639"/>
                    <a:pt x="6717" y="30025"/>
                    <a:pt x="15505" y="30821"/>
                  </a:cubicBezTo>
                  <a:cubicBezTo>
                    <a:pt x="16023" y="30867"/>
                    <a:pt x="16539" y="30890"/>
                    <a:pt x="17051" y="30890"/>
                  </a:cubicBezTo>
                  <a:cubicBezTo>
                    <a:pt x="25209" y="30890"/>
                    <a:pt x="32334" y="25035"/>
                    <a:pt x="33771" y="16864"/>
                  </a:cubicBezTo>
                  <a:cubicBezTo>
                    <a:pt x="26762" y="8725"/>
                    <a:pt x="17493" y="2846"/>
                    <a:pt x="7136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94;p30">
              <a:extLst>
                <a:ext uri="{FF2B5EF4-FFF2-40B4-BE49-F238E27FC236}">
                  <a16:creationId xmlns:a16="http://schemas.microsoft.com/office/drawing/2014/main" id="{5036DA30-CFE5-466E-991C-C9BEC0966956}"/>
                </a:ext>
              </a:extLst>
            </p:cNvPr>
            <p:cNvSpPr/>
            <p:nvPr/>
          </p:nvSpPr>
          <p:spPr>
            <a:xfrm>
              <a:off x="3987575" y="1615075"/>
              <a:ext cx="401750" cy="386925"/>
            </a:xfrm>
            <a:custGeom>
              <a:avLst/>
              <a:gdLst/>
              <a:ahLst/>
              <a:cxnLst/>
              <a:rect l="l" t="t" r="r" b="b"/>
              <a:pathLst>
                <a:path w="16070" h="15477" extrusionOk="0">
                  <a:moveTo>
                    <a:pt x="7791" y="1"/>
                  </a:moveTo>
                  <a:cubicBezTo>
                    <a:pt x="3814" y="1"/>
                    <a:pt x="1" y="3083"/>
                    <a:pt x="1" y="7756"/>
                  </a:cubicBezTo>
                  <a:cubicBezTo>
                    <a:pt x="1" y="12024"/>
                    <a:pt x="3453" y="15476"/>
                    <a:pt x="7742" y="15476"/>
                  </a:cubicBezTo>
                  <a:cubicBezTo>
                    <a:pt x="10860" y="15476"/>
                    <a:pt x="13685" y="13593"/>
                    <a:pt x="14877" y="10706"/>
                  </a:cubicBezTo>
                  <a:cubicBezTo>
                    <a:pt x="16070" y="7818"/>
                    <a:pt x="15421" y="4492"/>
                    <a:pt x="13203" y="2274"/>
                  </a:cubicBezTo>
                  <a:cubicBezTo>
                    <a:pt x="11627" y="704"/>
                    <a:pt x="9690" y="1"/>
                    <a:pt x="7791" y="1"/>
                  </a:cubicBezTo>
                  <a:close/>
                </a:path>
              </a:pathLst>
            </a:custGeom>
            <a:solidFill>
              <a:srgbClr val="FFC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95;p30">
              <a:extLst>
                <a:ext uri="{FF2B5EF4-FFF2-40B4-BE49-F238E27FC236}">
                  <a16:creationId xmlns:a16="http://schemas.microsoft.com/office/drawing/2014/main" id="{8078CC78-AE2E-49C5-A109-960DBF5567AF}"/>
                </a:ext>
              </a:extLst>
            </p:cNvPr>
            <p:cNvSpPr/>
            <p:nvPr/>
          </p:nvSpPr>
          <p:spPr>
            <a:xfrm>
              <a:off x="3246350" y="1417675"/>
              <a:ext cx="1246550" cy="1257350"/>
            </a:xfrm>
            <a:custGeom>
              <a:avLst/>
              <a:gdLst/>
              <a:ahLst/>
              <a:cxnLst/>
              <a:rect l="l" t="t" r="r" b="b"/>
              <a:pathLst>
                <a:path w="49862" h="50294" extrusionOk="0">
                  <a:moveTo>
                    <a:pt x="9500" y="1"/>
                  </a:moveTo>
                  <a:lnTo>
                    <a:pt x="9500" y="1"/>
                  </a:lnTo>
                  <a:cubicBezTo>
                    <a:pt x="8433" y="64"/>
                    <a:pt x="7387" y="147"/>
                    <a:pt x="6341" y="294"/>
                  </a:cubicBezTo>
                  <a:cubicBezTo>
                    <a:pt x="1" y="13078"/>
                    <a:pt x="2177" y="28457"/>
                    <a:pt x="11802" y="39002"/>
                  </a:cubicBezTo>
                  <a:cubicBezTo>
                    <a:pt x="18499" y="46340"/>
                    <a:pt x="27860" y="50294"/>
                    <a:pt x="37418" y="50294"/>
                  </a:cubicBezTo>
                  <a:cubicBezTo>
                    <a:pt x="41597" y="50294"/>
                    <a:pt x="45814" y="49538"/>
                    <a:pt x="49862" y="47979"/>
                  </a:cubicBezTo>
                  <a:lnTo>
                    <a:pt x="49862" y="47979"/>
                  </a:lnTo>
                  <a:cubicBezTo>
                    <a:pt x="46974" y="48732"/>
                    <a:pt x="43982" y="49129"/>
                    <a:pt x="40969" y="49129"/>
                  </a:cubicBezTo>
                  <a:cubicBezTo>
                    <a:pt x="29168" y="49129"/>
                    <a:pt x="18163" y="43103"/>
                    <a:pt x="11802" y="33165"/>
                  </a:cubicBezTo>
                  <a:cubicBezTo>
                    <a:pt x="5441" y="23226"/>
                    <a:pt x="4562" y="10714"/>
                    <a:pt x="9500" y="1"/>
                  </a:cubicBezTo>
                  <a:close/>
                </a:path>
              </a:pathLst>
            </a:custGeom>
            <a:solidFill>
              <a:srgbClr val="FF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96;p30">
              <a:extLst>
                <a:ext uri="{FF2B5EF4-FFF2-40B4-BE49-F238E27FC236}">
                  <a16:creationId xmlns:a16="http://schemas.microsoft.com/office/drawing/2014/main" id="{E69EE066-D899-49F4-A82F-F733AD0F16C1}"/>
                </a:ext>
              </a:extLst>
            </p:cNvPr>
            <p:cNvSpPr/>
            <p:nvPr/>
          </p:nvSpPr>
          <p:spPr>
            <a:xfrm>
              <a:off x="3474425" y="2497875"/>
              <a:ext cx="228625" cy="643550"/>
            </a:xfrm>
            <a:custGeom>
              <a:avLst/>
              <a:gdLst/>
              <a:ahLst/>
              <a:cxnLst/>
              <a:rect l="l" t="t" r="r" b="b"/>
              <a:pathLst>
                <a:path w="9145" h="25742" extrusionOk="0">
                  <a:moveTo>
                    <a:pt x="7261" y="0"/>
                  </a:moveTo>
                  <a:lnTo>
                    <a:pt x="796" y="20024"/>
                  </a:lnTo>
                  <a:cubicBezTo>
                    <a:pt x="1" y="22305"/>
                    <a:pt x="1256" y="24795"/>
                    <a:pt x="3537" y="25527"/>
                  </a:cubicBezTo>
                  <a:cubicBezTo>
                    <a:pt x="3981" y="25672"/>
                    <a:pt x="4432" y="25741"/>
                    <a:pt x="4875" y="25741"/>
                  </a:cubicBezTo>
                  <a:cubicBezTo>
                    <a:pt x="6727" y="25741"/>
                    <a:pt x="8445" y="24538"/>
                    <a:pt x="9019" y="22681"/>
                  </a:cubicBezTo>
                  <a:lnTo>
                    <a:pt x="9123" y="22367"/>
                  </a:lnTo>
                  <a:lnTo>
                    <a:pt x="9123" y="22367"/>
                  </a:lnTo>
                  <a:cubicBezTo>
                    <a:pt x="8838" y="22424"/>
                    <a:pt x="8547" y="22453"/>
                    <a:pt x="8257" y="22453"/>
                  </a:cubicBezTo>
                  <a:cubicBezTo>
                    <a:pt x="7801" y="22453"/>
                    <a:pt x="7348" y="22382"/>
                    <a:pt x="6926" y="22242"/>
                  </a:cubicBezTo>
                  <a:cubicBezTo>
                    <a:pt x="4646" y="21509"/>
                    <a:pt x="3411" y="19061"/>
                    <a:pt x="4143" y="16802"/>
                  </a:cubicBezTo>
                  <a:lnTo>
                    <a:pt x="9144" y="1339"/>
                  </a:lnTo>
                  <a:lnTo>
                    <a:pt x="7261" y="0"/>
                  </a:ln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97;p30">
              <a:extLst>
                <a:ext uri="{FF2B5EF4-FFF2-40B4-BE49-F238E27FC236}">
                  <a16:creationId xmlns:a16="http://schemas.microsoft.com/office/drawing/2014/main" id="{FF8D3E0C-0605-4527-A79D-F2A613BEFE78}"/>
                </a:ext>
              </a:extLst>
            </p:cNvPr>
            <p:cNvSpPr/>
            <p:nvPr/>
          </p:nvSpPr>
          <p:spPr>
            <a:xfrm>
              <a:off x="4789475" y="2390100"/>
              <a:ext cx="32450" cy="32975"/>
            </a:xfrm>
            <a:custGeom>
              <a:avLst/>
              <a:gdLst/>
              <a:ahLst/>
              <a:cxnLst/>
              <a:rect l="l" t="t" r="r" b="b"/>
              <a:pathLst>
                <a:path w="1298" h="1319" extrusionOk="0">
                  <a:moveTo>
                    <a:pt x="1298" y="1"/>
                  </a:moveTo>
                  <a:cubicBezTo>
                    <a:pt x="879" y="377"/>
                    <a:pt x="440" y="754"/>
                    <a:pt x="0" y="1089"/>
                  </a:cubicBezTo>
                  <a:lnTo>
                    <a:pt x="63" y="1319"/>
                  </a:lnTo>
                  <a:cubicBezTo>
                    <a:pt x="482" y="900"/>
                    <a:pt x="900" y="461"/>
                    <a:pt x="1298" y="1"/>
                  </a:cubicBez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8;p30">
              <a:extLst>
                <a:ext uri="{FF2B5EF4-FFF2-40B4-BE49-F238E27FC236}">
                  <a16:creationId xmlns:a16="http://schemas.microsoft.com/office/drawing/2014/main" id="{F15FFFD7-7D39-4EC7-B161-5BCD066B258B}"/>
                </a:ext>
              </a:extLst>
            </p:cNvPr>
            <p:cNvSpPr/>
            <p:nvPr/>
          </p:nvSpPr>
          <p:spPr>
            <a:xfrm>
              <a:off x="4514325" y="2608225"/>
              <a:ext cx="355200" cy="531075"/>
            </a:xfrm>
            <a:custGeom>
              <a:avLst/>
              <a:gdLst/>
              <a:ahLst/>
              <a:cxnLst/>
              <a:rect l="l" t="t" r="r" b="b"/>
              <a:pathLst>
                <a:path w="14208" h="21243" extrusionOk="0">
                  <a:moveTo>
                    <a:pt x="1" y="1"/>
                  </a:moveTo>
                  <a:lnTo>
                    <a:pt x="5901" y="18267"/>
                  </a:lnTo>
                  <a:cubicBezTo>
                    <a:pt x="6488" y="20049"/>
                    <a:pt x="8133" y="21242"/>
                    <a:pt x="10001" y="21242"/>
                  </a:cubicBezTo>
                  <a:cubicBezTo>
                    <a:pt x="10064" y="21242"/>
                    <a:pt x="10127" y="21241"/>
                    <a:pt x="10190" y="21238"/>
                  </a:cubicBezTo>
                  <a:cubicBezTo>
                    <a:pt x="12115" y="21176"/>
                    <a:pt x="13768" y="19836"/>
                    <a:pt x="14208" y="17953"/>
                  </a:cubicBezTo>
                  <a:lnTo>
                    <a:pt x="14208" y="17953"/>
                  </a:lnTo>
                  <a:cubicBezTo>
                    <a:pt x="13929" y="18008"/>
                    <a:pt x="13650" y="18035"/>
                    <a:pt x="13374" y="18035"/>
                  </a:cubicBezTo>
                  <a:cubicBezTo>
                    <a:pt x="11540" y="18035"/>
                    <a:pt x="9849" y="16864"/>
                    <a:pt x="9249" y="15045"/>
                  </a:cubicBezTo>
                  <a:cubicBezTo>
                    <a:pt x="9249" y="15045"/>
                    <a:pt x="3390" y="6550"/>
                    <a:pt x="1" y="1"/>
                  </a:cubicBez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9;p30">
              <a:extLst>
                <a:ext uri="{FF2B5EF4-FFF2-40B4-BE49-F238E27FC236}">
                  <a16:creationId xmlns:a16="http://schemas.microsoft.com/office/drawing/2014/main" id="{A77EE7BD-C583-4CE8-AE8E-492290C46AC2}"/>
                </a:ext>
              </a:extLst>
            </p:cNvPr>
            <p:cNvSpPr/>
            <p:nvPr/>
          </p:nvSpPr>
          <p:spPr>
            <a:xfrm>
              <a:off x="1848125" y="3048150"/>
              <a:ext cx="256350" cy="137600"/>
            </a:xfrm>
            <a:custGeom>
              <a:avLst/>
              <a:gdLst/>
              <a:ahLst/>
              <a:cxnLst/>
              <a:rect l="l" t="t" r="r" b="b"/>
              <a:pathLst>
                <a:path w="10254" h="5504" extrusionOk="0">
                  <a:moveTo>
                    <a:pt x="7324" y="1"/>
                  </a:moveTo>
                  <a:lnTo>
                    <a:pt x="1" y="3704"/>
                  </a:lnTo>
                  <a:lnTo>
                    <a:pt x="2930" y="5504"/>
                  </a:lnTo>
                  <a:lnTo>
                    <a:pt x="10254" y="1779"/>
                  </a:lnTo>
                  <a:lnTo>
                    <a:pt x="7324" y="1"/>
                  </a:lnTo>
                  <a:close/>
                </a:path>
              </a:pathLst>
            </a:custGeom>
            <a:solidFill>
              <a:srgbClr val="FF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00;p30">
              <a:extLst>
                <a:ext uri="{FF2B5EF4-FFF2-40B4-BE49-F238E27FC236}">
                  <a16:creationId xmlns:a16="http://schemas.microsoft.com/office/drawing/2014/main" id="{B1E03242-1762-4BCA-A977-5305EB5F23A3}"/>
                </a:ext>
              </a:extLst>
            </p:cNvPr>
            <p:cNvSpPr/>
            <p:nvPr/>
          </p:nvSpPr>
          <p:spPr>
            <a:xfrm>
              <a:off x="1912475" y="3089475"/>
              <a:ext cx="189900" cy="178400"/>
            </a:xfrm>
            <a:custGeom>
              <a:avLst/>
              <a:gdLst/>
              <a:ahLst/>
              <a:cxnLst/>
              <a:rect l="l" t="t" r="r" b="b"/>
              <a:pathLst>
                <a:path w="7596" h="7136" extrusionOk="0">
                  <a:moveTo>
                    <a:pt x="7596" y="1"/>
                  </a:moveTo>
                  <a:lnTo>
                    <a:pt x="294" y="3704"/>
                  </a:lnTo>
                  <a:lnTo>
                    <a:pt x="1" y="7136"/>
                  </a:lnTo>
                  <a:lnTo>
                    <a:pt x="7324" y="3411"/>
                  </a:lnTo>
                  <a:lnTo>
                    <a:pt x="7596" y="1"/>
                  </a:lnTo>
                  <a:close/>
                </a:path>
              </a:pathLst>
            </a:custGeom>
            <a:solidFill>
              <a:srgbClr val="FFD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01;p30">
              <a:extLst>
                <a:ext uri="{FF2B5EF4-FFF2-40B4-BE49-F238E27FC236}">
                  <a16:creationId xmlns:a16="http://schemas.microsoft.com/office/drawing/2014/main" id="{E47CEDC9-C5CF-45C8-8D47-5FA64BC0BE0E}"/>
                </a:ext>
              </a:extLst>
            </p:cNvPr>
            <p:cNvSpPr/>
            <p:nvPr/>
          </p:nvSpPr>
          <p:spPr>
            <a:xfrm>
              <a:off x="1871675" y="2484775"/>
              <a:ext cx="1404525" cy="740200"/>
            </a:xfrm>
            <a:custGeom>
              <a:avLst/>
              <a:gdLst/>
              <a:ahLst/>
              <a:cxnLst/>
              <a:rect l="l" t="t" r="r" b="b"/>
              <a:pathLst>
                <a:path w="56181" h="29608" extrusionOk="0">
                  <a:moveTo>
                    <a:pt x="55427" y="1"/>
                  </a:moveTo>
                  <a:lnTo>
                    <a:pt x="1" y="28101"/>
                  </a:lnTo>
                  <a:lnTo>
                    <a:pt x="754" y="29608"/>
                  </a:lnTo>
                  <a:lnTo>
                    <a:pt x="56180" y="1507"/>
                  </a:lnTo>
                  <a:lnTo>
                    <a:pt x="55427" y="1"/>
                  </a:lnTo>
                  <a:close/>
                </a:path>
              </a:pathLst>
            </a:custGeom>
            <a:solidFill>
              <a:srgbClr val="D45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02;p30">
              <a:extLst>
                <a:ext uri="{FF2B5EF4-FFF2-40B4-BE49-F238E27FC236}">
                  <a16:creationId xmlns:a16="http://schemas.microsoft.com/office/drawing/2014/main" id="{0C512377-C264-4CE9-8234-948964BB9AC4}"/>
                </a:ext>
              </a:extLst>
            </p:cNvPr>
            <p:cNvSpPr/>
            <p:nvPr/>
          </p:nvSpPr>
          <p:spPr>
            <a:xfrm>
              <a:off x="3216550" y="2385600"/>
              <a:ext cx="276525" cy="187300"/>
            </a:xfrm>
            <a:custGeom>
              <a:avLst/>
              <a:gdLst/>
              <a:ahLst/>
              <a:cxnLst/>
              <a:rect l="l" t="t" r="r" b="b"/>
              <a:pathLst>
                <a:path w="11061" h="7492" extrusionOk="0">
                  <a:moveTo>
                    <a:pt x="10503" y="0"/>
                  </a:moveTo>
                  <a:cubicBezTo>
                    <a:pt x="10470" y="0"/>
                    <a:pt x="10435" y="4"/>
                    <a:pt x="10399" y="13"/>
                  </a:cubicBezTo>
                  <a:lnTo>
                    <a:pt x="398" y="2399"/>
                  </a:lnTo>
                  <a:cubicBezTo>
                    <a:pt x="126" y="2461"/>
                    <a:pt x="0" y="2733"/>
                    <a:pt x="126" y="2985"/>
                  </a:cubicBezTo>
                  <a:lnTo>
                    <a:pt x="2302" y="7253"/>
                  </a:lnTo>
                  <a:cubicBezTo>
                    <a:pt x="2365" y="7378"/>
                    <a:pt x="2469" y="7462"/>
                    <a:pt x="2574" y="7483"/>
                  </a:cubicBezTo>
                  <a:cubicBezTo>
                    <a:pt x="2602" y="7489"/>
                    <a:pt x="2628" y="7491"/>
                    <a:pt x="2654" y="7491"/>
                  </a:cubicBezTo>
                  <a:cubicBezTo>
                    <a:pt x="2723" y="7491"/>
                    <a:pt x="2785" y="7472"/>
                    <a:pt x="2846" y="7441"/>
                  </a:cubicBezTo>
                  <a:cubicBezTo>
                    <a:pt x="2867" y="7420"/>
                    <a:pt x="2909" y="7399"/>
                    <a:pt x="2929" y="7378"/>
                  </a:cubicBezTo>
                  <a:lnTo>
                    <a:pt x="10755" y="725"/>
                  </a:lnTo>
                  <a:cubicBezTo>
                    <a:pt x="11061" y="476"/>
                    <a:pt x="10860" y="0"/>
                    <a:pt x="10503" y="0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03;p30">
              <a:extLst>
                <a:ext uri="{FF2B5EF4-FFF2-40B4-BE49-F238E27FC236}">
                  <a16:creationId xmlns:a16="http://schemas.microsoft.com/office/drawing/2014/main" id="{CE26CD0C-88D8-4B2F-9FA2-F58A800C09EE}"/>
                </a:ext>
              </a:extLst>
            </p:cNvPr>
            <p:cNvSpPr/>
            <p:nvPr/>
          </p:nvSpPr>
          <p:spPr>
            <a:xfrm>
              <a:off x="1770200" y="3170850"/>
              <a:ext cx="153275" cy="105100"/>
            </a:xfrm>
            <a:custGeom>
              <a:avLst/>
              <a:gdLst/>
              <a:ahLst/>
              <a:cxnLst/>
              <a:rect l="l" t="t" r="r" b="b"/>
              <a:pathLst>
                <a:path w="6131" h="4204" extrusionOk="0">
                  <a:moveTo>
                    <a:pt x="4646" y="1"/>
                  </a:moveTo>
                  <a:cubicBezTo>
                    <a:pt x="4448" y="1"/>
                    <a:pt x="4248" y="44"/>
                    <a:pt x="4060" y="135"/>
                  </a:cubicBezTo>
                  <a:lnTo>
                    <a:pt x="900" y="1746"/>
                  </a:lnTo>
                  <a:cubicBezTo>
                    <a:pt x="272" y="2060"/>
                    <a:pt x="0" y="2855"/>
                    <a:pt x="335" y="3483"/>
                  </a:cubicBezTo>
                  <a:cubicBezTo>
                    <a:pt x="558" y="3943"/>
                    <a:pt x="1023" y="4203"/>
                    <a:pt x="1506" y="4203"/>
                  </a:cubicBezTo>
                  <a:cubicBezTo>
                    <a:pt x="1704" y="4203"/>
                    <a:pt x="1904" y="4160"/>
                    <a:pt x="2093" y="4069"/>
                  </a:cubicBezTo>
                  <a:lnTo>
                    <a:pt x="5252" y="2458"/>
                  </a:lnTo>
                  <a:cubicBezTo>
                    <a:pt x="5880" y="2144"/>
                    <a:pt x="6131" y="1349"/>
                    <a:pt x="5817" y="721"/>
                  </a:cubicBezTo>
                  <a:cubicBezTo>
                    <a:pt x="5594" y="261"/>
                    <a:pt x="5129" y="1"/>
                    <a:pt x="4646" y="1"/>
                  </a:cubicBezTo>
                  <a:close/>
                </a:path>
              </a:pathLst>
            </a:custGeom>
            <a:solidFill>
              <a:srgbClr val="54A9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4;p30">
              <a:extLst>
                <a:ext uri="{FF2B5EF4-FFF2-40B4-BE49-F238E27FC236}">
                  <a16:creationId xmlns:a16="http://schemas.microsoft.com/office/drawing/2014/main" id="{3262D264-6544-41B4-8DE5-FD44B9BF3B8F}"/>
                </a:ext>
              </a:extLst>
            </p:cNvPr>
            <p:cNvSpPr/>
            <p:nvPr/>
          </p:nvSpPr>
          <p:spPr>
            <a:xfrm>
              <a:off x="2692400" y="3383925"/>
              <a:ext cx="972975" cy="480800"/>
            </a:xfrm>
            <a:custGeom>
              <a:avLst/>
              <a:gdLst/>
              <a:ahLst/>
              <a:cxnLst/>
              <a:rect l="l" t="t" r="r" b="b"/>
              <a:pathLst>
                <a:path w="38919" h="19232" extrusionOk="0">
                  <a:moveTo>
                    <a:pt x="38056" y="0"/>
                  </a:moveTo>
                  <a:cubicBezTo>
                    <a:pt x="35907" y="0"/>
                    <a:pt x="25264" y="4340"/>
                    <a:pt x="12764" y="10381"/>
                  </a:cubicBezTo>
                  <a:cubicBezTo>
                    <a:pt x="8056" y="12661"/>
                    <a:pt x="3683" y="14900"/>
                    <a:pt x="1" y="16888"/>
                  </a:cubicBezTo>
                  <a:cubicBezTo>
                    <a:pt x="963" y="17704"/>
                    <a:pt x="1947" y="18478"/>
                    <a:pt x="2972" y="19231"/>
                  </a:cubicBezTo>
                  <a:cubicBezTo>
                    <a:pt x="6445" y="17704"/>
                    <a:pt x="10358" y="15905"/>
                    <a:pt x="14480" y="13917"/>
                  </a:cubicBezTo>
                  <a:cubicBezTo>
                    <a:pt x="28185" y="7284"/>
                    <a:pt x="38919" y="1112"/>
                    <a:pt x="38437" y="128"/>
                  </a:cubicBezTo>
                  <a:cubicBezTo>
                    <a:pt x="38396" y="42"/>
                    <a:pt x="38267" y="0"/>
                    <a:pt x="38056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05;p30">
              <a:extLst>
                <a:ext uri="{FF2B5EF4-FFF2-40B4-BE49-F238E27FC236}">
                  <a16:creationId xmlns:a16="http://schemas.microsoft.com/office/drawing/2014/main" id="{E77E7EE1-C824-4E88-9365-A98CC0944B44}"/>
                </a:ext>
              </a:extLst>
            </p:cNvPr>
            <p:cNvSpPr/>
            <p:nvPr/>
          </p:nvSpPr>
          <p:spPr>
            <a:xfrm>
              <a:off x="2692400" y="3383925"/>
              <a:ext cx="972975" cy="480800"/>
            </a:xfrm>
            <a:custGeom>
              <a:avLst/>
              <a:gdLst/>
              <a:ahLst/>
              <a:cxnLst/>
              <a:rect l="l" t="t" r="r" b="b"/>
              <a:pathLst>
                <a:path w="38919" h="19232" extrusionOk="0">
                  <a:moveTo>
                    <a:pt x="38056" y="0"/>
                  </a:moveTo>
                  <a:cubicBezTo>
                    <a:pt x="35907" y="0"/>
                    <a:pt x="25264" y="4340"/>
                    <a:pt x="12764" y="10381"/>
                  </a:cubicBezTo>
                  <a:cubicBezTo>
                    <a:pt x="8056" y="12661"/>
                    <a:pt x="3683" y="14900"/>
                    <a:pt x="1" y="16888"/>
                  </a:cubicBezTo>
                  <a:cubicBezTo>
                    <a:pt x="963" y="17704"/>
                    <a:pt x="1947" y="18478"/>
                    <a:pt x="2972" y="19231"/>
                  </a:cubicBezTo>
                  <a:cubicBezTo>
                    <a:pt x="6445" y="17704"/>
                    <a:pt x="10358" y="15905"/>
                    <a:pt x="14480" y="13917"/>
                  </a:cubicBezTo>
                  <a:cubicBezTo>
                    <a:pt x="28185" y="7284"/>
                    <a:pt x="38919" y="1112"/>
                    <a:pt x="38437" y="128"/>
                  </a:cubicBezTo>
                  <a:cubicBezTo>
                    <a:pt x="38396" y="42"/>
                    <a:pt x="38267" y="0"/>
                    <a:pt x="38056" y="0"/>
                  </a:cubicBezTo>
                  <a:close/>
                </a:path>
              </a:pathLst>
            </a:custGeom>
            <a:solidFill>
              <a:srgbClr val="005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514;p31">
            <a:extLst>
              <a:ext uri="{FF2B5EF4-FFF2-40B4-BE49-F238E27FC236}">
                <a16:creationId xmlns:a16="http://schemas.microsoft.com/office/drawing/2014/main" id="{856337FF-331F-49B3-80ED-BF48DC3432B0}"/>
              </a:ext>
            </a:extLst>
          </p:cNvPr>
          <p:cNvSpPr txBox="1">
            <a:spLocks/>
          </p:cNvSpPr>
          <p:nvPr/>
        </p:nvSpPr>
        <p:spPr>
          <a:xfrm>
            <a:off x="2561151" y="635463"/>
            <a:ext cx="23637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vo"/>
              <a:buNone/>
              <a:defRPr sz="3000" b="1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>
                <a:solidFill>
                  <a:schemeClr val="accent4"/>
                </a:solidFill>
              </a:rPr>
              <a:t>HU2</a:t>
            </a:r>
            <a:br>
              <a:rPr lang="es-CO" dirty="0">
                <a:solidFill>
                  <a:schemeClr val="accent4"/>
                </a:solidFill>
              </a:rPr>
            </a:br>
            <a:r>
              <a:rPr lang="es-CO" dirty="0">
                <a:solidFill>
                  <a:schemeClr val="accent4"/>
                </a:solidFill>
              </a:rPr>
              <a:t>5PTS</a:t>
            </a:r>
          </a:p>
        </p:txBody>
      </p:sp>
      <p:grpSp>
        <p:nvGrpSpPr>
          <p:cNvPr id="94" name="Google Shape;456;p30">
            <a:extLst>
              <a:ext uri="{FF2B5EF4-FFF2-40B4-BE49-F238E27FC236}">
                <a16:creationId xmlns:a16="http://schemas.microsoft.com/office/drawing/2014/main" id="{53BA0D3B-6D6C-42E3-B374-BE448541169A}"/>
              </a:ext>
            </a:extLst>
          </p:cNvPr>
          <p:cNvGrpSpPr/>
          <p:nvPr/>
        </p:nvGrpSpPr>
        <p:grpSpPr>
          <a:xfrm>
            <a:off x="4226404" y="2105125"/>
            <a:ext cx="594663" cy="608256"/>
            <a:chOff x="1921900" y="1252200"/>
            <a:chExt cx="3274575" cy="3349425"/>
          </a:xfrm>
        </p:grpSpPr>
        <p:sp>
          <p:nvSpPr>
            <p:cNvPr id="95" name="Google Shape;457;p30">
              <a:extLst>
                <a:ext uri="{FF2B5EF4-FFF2-40B4-BE49-F238E27FC236}">
                  <a16:creationId xmlns:a16="http://schemas.microsoft.com/office/drawing/2014/main" id="{2AFBA282-8DC3-4A0D-B661-A319645972DE}"/>
                </a:ext>
              </a:extLst>
            </p:cNvPr>
            <p:cNvSpPr/>
            <p:nvPr/>
          </p:nvSpPr>
          <p:spPr>
            <a:xfrm>
              <a:off x="1921900" y="1326675"/>
              <a:ext cx="3274575" cy="3254675"/>
            </a:xfrm>
            <a:custGeom>
              <a:avLst/>
              <a:gdLst/>
              <a:ahLst/>
              <a:cxnLst/>
              <a:rect l="l" t="t" r="r" b="b"/>
              <a:pathLst>
                <a:path w="130983" h="130187" extrusionOk="0">
                  <a:moveTo>
                    <a:pt x="65491" y="0"/>
                  </a:moveTo>
                  <a:cubicBezTo>
                    <a:pt x="29314" y="0"/>
                    <a:pt x="0" y="29314"/>
                    <a:pt x="0" y="65470"/>
                  </a:cubicBezTo>
                  <a:cubicBezTo>
                    <a:pt x="0" y="98215"/>
                    <a:pt x="24021" y="125333"/>
                    <a:pt x="55385" y="130187"/>
                  </a:cubicBezTo>
                  <a:lnTo>
                    <a:pt x="55427" y="130187"/>
                  </a:lnTo>
                  <a:cubicBezTo>
                    <a:pt x="58754" y="129674"/>
                    <a:pt x="62107" y="129418"/>
                    <a:pt x="65460" y="129418"/>
                  </a:cubicBezTo>
                  <a:cubicBezTo>
                    <a:pt x="68813" y="129418"/>
                    <a:pt x="72166" y="129674"/>
                    <a:pt x="75493" y="130187"/>
                  </a:cubicBezTo>
                  <a:lnTo>
                    <a:pt x="75597" y="130187"/>
                  </a:lnTo>
                  <a:cubicBezTo>
                    <a:pt x="106941" y="125333"/>
                    <a:pt x="130961" y="98236"/>
                    <a:pt x="130982" y="65512"/>
                  </a:cubicBezTo>
                  <a:cubicBezTo>
                    <a:pt x="130982" y="29419"/>
                    <a:pt x="101584" y="0"/>
                    <a:pt x="65491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8;p30">
              <a:extLst>
                <a:ext uri="{FF2B5EF4-FFF2-40B4-BE49-F238E27FC236}">
                  <a16:creationId xmlns:a16="http://schemas.microsoft.com/office/drawing/2014/main" id="{8B8C771B-2586-4FCB-A49D-31701E52985D}"/>
                </a:ext>
              </a:extLst>
            </p:cNvPr>
            <p:cNvSpPr/>
            <p:nvPr/>
          </p:nvSpPr>
          <p:spPr>
            <a:xfrm>
              <a:off x="3151675" y="4220400"/>
              <a:ext cx="815000" cy="381225"/>
            </a:xfrm>
            <a:custGeom>
              <a:avLst/>
              <a:gdLst/>
              <a:ahLst/>
              <a:cxnLst/>
              <a:rect l="l" t="t" r="r" b="b"/>
              <a:pathLst>
                <a:path w="32600" h="15249" extrusionOk="0">
                  <a:moveTo>
                    <a:pt x="900" y="0"/>
                  </a:moveTo>
                  <a:cubicBezTo>
                    <a:pt x="1" y="5420"/>
                    <a:pt x="2009" y="10902"/>
                    <a:pt x="6194" y="14480"/>
                  </a:cubicBezTo>
                  <a:cubicBezTo>
                    <a:pt x="9542" y="14992"/>
                    <a:pt x="12921" y="15249"/>
                    <a:pt x="16300" y="15249"/>
                  </a:cubicBezTo>
                  <a:cubicBezTo>
                    <a:pt x="19679" y="15249"/>
                    <a:pt x="23058" y="14992"/>
                    <a:pt x="26406" y="14480"/>
                  </a:cubicBezTo>
                  <a:cubicBezTo>
                    <a:pt x="30591" y="10902"/>
                    <a:pt x="32600" y="5420"/>
                    <a:pt x="31679" y="0"/>
                  </a:cubicBezTo>
                  <a:close/>
                </a:path>
              </a:pathLst>
            </a:custGeom>
            <a:solidFill>
              <a:srgbClr val="637D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9;p30">
              <a:extLst>
                <a:ext uri="{FF2B5EF4-FFF2-40B4-BE49-F238E27FC236}">
                  <a16:creationId xmlns:a16="http://schemas.microsoft.com/office/drawing/2014/main" id="{40C0DD31-94E1-402D-8431-4185AAF3F51D}"/>
                </a:ext>
              </a:extLst>
            </p:cNvPr>
            <p:cNvSpPr/>
            <p:nvPr/>
          </p:nvSpPr>
          <p:spPr>
            <a:xfrm>
              <a:off x="2060500" y="3266575"/>
              <a:ext cx="2940325" cy="723850"/>
            </a:xfrm>
            <a:custGeom>
              <a:avLst/>
              <a:gdLst/>
              <a:ahLst/>
              <a:cxnLst/>
              <a:rect l="l" t="t" r="r" b="b"/>
              <a:pathLst>
                <a:path w="117613" h="28954" extrusionOk="0">
                  <a:moveTo>
                    <a:pt x="111667" y="0"/>
                  </a:moveTo>
                  <a:cubicBezTo>
                    <a:pt x="110547" y="0"/>
                    <a:pt x="109503" y="707"/>
                    <a:pt x="109118" y="1830"/>
                  </a:cubicBezTo>
                  <a:cubicBezTo>
                    <a:pt x="108657" y="3232"/>
                    <a:pt x="109411" y="4738"/>
                    <a:pt x="110812" y="5199"/>
                  </a:cubicBezTo>
                  <a:lnTo>
                    <a:pt x="113763" y="6182"/>
                  </a:lnTo>
                  <a:cubicBezTo>
                    <a:pt x="114046" y="6279"/>
                    <a:pt x="114333" y="6325"/>
                    <a:pt x="114615" y="6325"/>
                  </a:cubicBezTo>
                  <a:cubicBezTo>
                    <a:pt x="115731" y="6325"/>
                    <a:pt x="116768" y="5606"/>
                    <a:pt x="117152" y="4487"/>
                  </a:cubicBezTo>
                  <a:cubicBezTo>
                    <a:pt x="117613" y="3106"/>
                    <a:pt x="116859" y="1579"/>
                    <a:pt x="115457" y="1119"/>
                  </a:cubicBezTo>
                  <a:lnTo>
                    <a:pt x="112507" y="135"/>
                  </a:lnTo>
                  <a:cubicBezTo>
                    <a:pt x="112228" y="44"/>
                    <a:pt x="111946" y="0"/>
                    <a:pt x="111667" y="0"/>
                  </a:cubicBezTo>
                  <a:close/>
                  <a:moveTo>
                    <a:pt x="5988" y="0"/>
                  </a:moveTo>
                  <a:cubicBezTo>
                    <a:pt x="5710" y="0"/>
                    <a:pt x="5427" y="44"/>
                    <a:pt x="5148" y="135"/>
                  </a:cubicBezTo>
                  <a:lnTo>
                    <a:pt x="2198" y="1119"/>
                  </a:lnTo>
                  <a:cubicBezTo>
                    <a:pt x="775" y="1558"/>
                    <a:pt x="1" y="3086"/>
                    <a:pt x="461" y="4508"/>
                  </a:cubicBezTo>
                  <a:cubicBezTo>
                    <a:pt x="841" y="5632"/>
                    <a:pt x="1874" y="6338"/>
                    <a:pt x="2992" y="6338"/>
                  </a:cubicBezTo>
                  <a:cubicBezTo>
                    <a:pt x="3290" y="6338"/>
                    <a:pt x="3594" y="6288"/>
                    <a:pt x="3893" y="6182"/>
                  </a:cubicBezTo>
                  <a:lnTo>
                    <a:pt x="6843" y="5199"/>
                  </a:lnTo>
                  <a:cubicBezTo>
                    <a:pt x="8224" y="4738"/>
                    <a:pt x="8998" y="3232"/>
                    <a:pt x="8517" y="1830"/>
                  </a:cubicBezTo>
                  <a:cubicBezTo>
                    <a:pt x="8148" y="707"/>
                    <a:pt x="7108" y="0"/>
                    <a:pt x="5988" y="0"/>
                  </a:cubicBezTo>
                  <a:close/>
                  <a:moveTo>
                    <a:pt x="101669" y="10419"/>
                  </a:moveTo>
                  <a:cubicBezTo>
                    <a:pt x="100978" y="10419"/>
                    <a:pt x="100288" y="10681"/>
                    <a:pt x="99765" y="11204"/>
                  </a:cubicBezTo>
                  <a:cubicBezTo>
                    <a:pt x="98719" y="12250"/>
                    <a:pt x="98719" y="13945"/>
                    <a:pt x="99765" y="14991"/>
                  </a:cubicBezTo>
                  <a:lnTo>
                    <a:pt x="106690" y="21896"/>
                  </a:lnTo>
                  <a:cubicBezTo>
                    <a:pt x="107205" y="22390"/>
                    <a:pt x="107868" y="22636"/>
                    <a:pt x="108529" y="22636"/>
                  </a:cubicBezTo>
                  <a:cubicBezTo>
                    <a:pt x="109212" y="22636"/>
                    <a:pt x="109894" y="22375"/>
                    <a:pt x="110415" y="21854"/>
                  </a:cubicBezTo>
                  <a:cubicBezTo>
                    <a:pt x="111440" y="20829"/>
                    <a:pt x="111461" y="19176"/>
                    <a:pt x="110457" y="18109"/>
                  </a:cubicBezTo>
                  <a:lnTo>
                    <a:pt x="103573" y="11204"/>
                  </a:lnTo>
                  <a:cubicBezTo>
                    <a:pt x="103050" y="10681"/>
                    <a:pt x="102359" y="10419"/>
                    <a:pt x="101669" y="10419"/>
                  </a:cubicBezTo>
                  <a:close/>
                  <a:moveTo>
                    <a:pt x="16123" y="10398"/>
                  </a:moveTo>
                  <a:cubicBezTo>
                    <a:pt x="15437" y="10398"/>
                    <a:pt x="14752" y="10660"/>
                    <a:pt x="14229" y="11183"/>
                  </a:cubicBezTo>
                  <a:lnTo>
                    <a:pt x="7324" y="18088"/>
                  </a:lnTo>
                  <a:cubicBezTo>
                    <a:pt x="6278" y="19134"/>
                    <a:pt x="6278" y="20829"/>
                    <a:pt x="7324" y="21875"/>
                  </a:cubicBezTo>
                  <a:cubicBezTo>
                    <a:pt x="7837" y="22388"/>
                    <a:pt x="8517" y="22644"/>
                    <a:pt x="9200" y="22644"/>
                  </a:cubicBezTo>
                  <a:cubicBezTo>
                    <a:pt x="9882" y="22644"/>
                    <a:pt x="10567" y="22388"/>
                    <a:pt x="11090" y="21875"/>
                  </a:cubicBezTo>
                  <a:lnTo>
                    <a:pt x="18016" y="14949"/>
                  </a:lnTo>
                  <a:cubicBezTo>
                    <a:pt x="19041" y="13924"/>
                    <a:pt x="19041" y="12229"/>
                    <a:pt x="18016" y="11183"/>
                  </a:cubicBezTo>
                  <a:cubicBezTo>
                    <a:pt x="17493" y="10660"/>
                    <a:pt x="16808" y="10398"/>
                    <a:pt x="16123" y="10398"/>
                  </a:cubicBezTo>
                  <a:close/>
                  <a:moveTo>
                    <a:pt x="28428" y="20089"/>
                  </a:moveTo>
                  <a:cubicBezTo>
                    <a:pt x="27564" y="20089"/>
                    <a:pt x="26711" y="20505"/>
                    <a:pt x="26197" y="21268"/>
                  </a:cubicBezTo>
                  <a:lnTo>
                    <a:pt x="23812" y="24846"/>
                  </a:lnTo>
                  <a:cubicBezTo>
                    <a:pt x="23038" y="26081"/>
                    <a:pt x="23373" y="27692"/>
                    <a:pt x="24586" y="28508"/>
                  </a:cubicBezTo>
                  <a:cubicBezTo>
                    <a:pt x="25045" y="28808"/>
                    <a:pt x="25563" y="28953"/>
                    <a:pt x="26075" y="28953"/>
                  </a:cubicBezTo>
                  <a:cubicBezTo>
                    <a:pt x="26919" y="28953"/>
                    <a:pt x="27748" y="28559"/>
                    <a:pt x="28269" y="27817"/>
                  </a:cubicBezTo>
                  <a:lnTo>
                    <a:pt x="30654" y="24239"/>
                  </a:lnTo>
                  <a:cubicBezTo>
                    <a:pt x="31470" y="23005"/>
                    <a:pt x="31135" y="21352"/>
                    <a:pt x="29901" y="20536"/>
                  </a:cubicBezTo>
                  <a:cubicBezTo>
                    <a:pt x="29451" y="20233"/>
                    <a:pt x="28938" y="20089"/>
                    <a:pt x="28428" y="20089"/>
                  </a:cubicBezTo>
                  <a:close/>
                  <a:moveTo>
                    <a:pt x="89276" y="20152"/>
                  </a:moveTo>
                  <a:cubicBezTo>
                    <a:pt x="88764" y="20152"/>
                    <a:pt x="88249" y="20297"/>
                    <a:pt x="87796" y="20599"/>
                  </a:cubicBezTo>
                  <a:cubicBezTo>
                    <a:pt x="86583" y="21415"/>
                    <a:pt x="86248" y="23005"/>
                    <a:pt x="87001" y="24239"/>
                  </a:cubicBezTo>
                  <a:lnTo>
                    <a:pt x="89387" y="27817"/>
                  </a:lnTo>
                  <a:cubicBezTo>
                    <a:pt x="89907" y="28559"/>
                    <a:pt x="90736" y="28953"/>
                    <a:pt x="91575" y="28953"/>
                  </a:cubicBezTo>
                  <a:cubicBezTo>
                    <a:pt x="92085" y="28953"/>
                    <a:pt x="92598" y="28808"/>
                    <a:pt x="93048" y="28508"/>
                  </a:cubicBezTo>
                  <a:cubicBezTo>
                    <a:pt x="94262" y="27692"/>
                    <a:pt x="94618" y="26081"/>
                    <a:pt x="93822" y="24846"/>
                  </a:cubicBezTo>
                  <a:lnTo>
                    <a:pt x="91458" y="21268"/>
                  </a:lnTo>
                  <a:cubicBezTo>
                    <a:pt x="90939" y="20541"/>
                    <a:pt x="90113" y="20152"/>
                    <a:pt x="89276" y="20152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0;p30">
              <a:extLst>
                <a:ext uri="{FF2B5EF4-FFF2-40B4-BE49-F238E27FC236}">
                  <a16:creationId xmlns:a16="http://schemas.microsoft.com/office/drawing/2014/main" id="{B1DAFAA8-B2BF-444D-BC24-B0672824E0A9}"/>
                </a:ext>
              </a:extLst>
            </p:cNvPr>
            <p:cNvSpPr/>
            <p:nvPr/>
          </p:nvSpPr>
          <p:spPr>
            <a:xfrm>
              <a:off x="2262425" y="1252375"/>
              <a:ext cx="2691850" cy="3007275"/>
            </a:xfrm>
            <a:custGeom>
              <a:avLst/>
              <a:gdLst/>
              <a:ahLst/>
              <a:cxnLst/>
              <a:rect l="l" t="t" r="r" b="b"/>
              <a:pathLst>
                <a:path w="107674" h="120291" extrusionOk="0">
                  <a:moveTo>
                    <a:pt x="51866" y="0"/>
                  </a:moveTo>
                  <a:cubicBezTo>
                    <a:pt x="23149" y="0"/>
                    <a:pt x="21" y="23130"/>
                    <a:pt x="21" y="51850"/>
                  </a:cubicBezTo>
                  <a:cubicBezTo>
                    <a:pt x="0" y="69384"/>
                    <a:pt x="8872" y="85746"/>
                    <a:pt x="23560" y="95308"/>
                  </a:cubicBezTo>
                  <a:cubicBezTo>
                    <a:pt x="32035" y="100790"/>
                    <a:pt x="37140" y="110185"/>
                    <a:pt x="37161" y="120291"/>
                  </a:cubicBezTo>
                  <a:lnTo>
                    <a:pt x="66579" y="120291"/>
                  </a:lnTo>
                  <a:cubicBezTo>
                    <a:pt x="66579" y="110268"/>
                    <a:pt x="71559" y="100874"/>
                    <a:pt x="79971" y="95434"/>
                  </a:cubicBezTo>
                  <a:cubicBezTo>
                    <a:pt x="97421" y="84156"/>
                    <a:pt x="107673" y="62709"/>
                    <a:pt x="102296" y="39463"/>
                  </a:cubicBezTo>
                  <a:cubicBezTo>
                    <a:pt x="97714" y="19899"/>
                    <a:pt x="82105" y="4855"/>
                    <a:pt x="62395" y="1026"/>
                  </a:cubicBezTo>
                  <a:cubicBezTo>
                    <a:pt x="58825" y="332"/>
                    <a:pt x="55305" y="0"/>
                    <a:pt x="51866" y="0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1;p30">
              <a:extLst>
                <a:ext uri="{FF2B5EF4-FFF2-40B4-BE49-F238E27FC236}">
                  <a16:creationId xmlns:a16="http://schemas.microsoft.com/office/drawing/2014/main" id="{424F347F-3A76-4EAD-8229-CDC6C8FD45E0}"/>
                </a:ext>
              </a:extLst>
            </p:cNvPr>
            <p:cNvSpPr/>
            <p:nvPr/>
          </p:nvSpPr>
          <p:spPr>
            <a:xfrm>
              <a:off x="2131650" y="1252200"/>
              <a:ext cx="1607475" cy="3007450"/>
            </a:xfrm>
            <a:custGeom>
              <a:avLst/>
              <a:gdLst/>
              <a:ahLst/>
              <a:cxnLst/>
              <a:rect l="l" t="t" r="r" b="b"/>
              <a:pathLst>
                <a:path w="64299" h="120298" extrusionOk="0">
                  <a:moveTo>
                    <a:pt x="57042" y="0"/>
                  </a:moveTo>
                  <a:cubicBezTo>
                    <a:pt x="35699" y="0"/>
                    <a:pt x="16190" y="13211"/>
                    <a:pt x="8516" y="33674"/>
                  </a:cubicBezTo>
                  <a:cubicBezTo>
                    <a:pt x="1" y="56439"/>
                    <a:pt x="8412" y="82049"/>
                    <a:pt x="28791" y="95315"/>
                  </a:cubicBezTo>
                  <a:cubicBezTo>
                    <a:pt x="37266" y="100797"/>
                    <a:pt x="42371" y="110192"/>
                    <a:pt x="42392" y="120298"/>
                  </a:cubicBezTo>
                  <a:lnTo>
                    <a:pt x="56829" y="120298"/>
                  </a:lnTo>
                  <a:cubicBezTo>
                    <a:pt x="56808" y="110192"/>
                    <a:pt x="51703" y="100797"/>
                    <a:pt x="43250" y="95315"/>
                  </a:cubicBezTo>
                  <a:cubicBezTo>
                    <a:pt x="25130" y="83514"/>
                    <a:pt x="16216" y="61712"/>
                    <a:pt x="20903" y="40600"/>
                  </a:cubicBezTo>
                  <a:cubicBezTo>
                    <a:pt x="25611" y="19509"/>
                    <a:pt x="42894" y="3523"/>
                    <a:pt x="64299" y="510"/>
                  </a:cubicBezTo>
                  <a:cubicBezTo>
                    <a:pt x="61866" y="167"/>
                    <a:pt x="59442" y="0"/>
                    <a:pt x="57042" y="0"/>
                  </a:cubicBezTo>
                  <a:close/>
                </a:path>
              </a:pathLst>
            </a:custGeom>
            <a:solidFill>
              <a:srgbClr val="FAA8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2;p30">
              <a:extLst>
                <a:ext uri="{FF2B5EF4-FFF2-40B4-BE49-F238E27FC236}">
                  <a16:creationId xmlns:a16="http://schemas.microsoft.com/office/drawing/2014/main" id="{EB8057AC-EACB-4B28-8621-22BFF52A5F9C}"/>
                </a:ext>
              </a:extLst>
            </p:cNvPr>
            <p:cNvSpPr/>
            <p:nvPr/>
          </p:nvSpPr>
          <p:spPr>
            <a:xfrm>
              <a:off x="2924650" y="1517075"/>
              <a:ext cx="1667125" cy="1603575"/>
            </a:xfrm>
            <a:custGeom>
              <a:avLst/>
              <a:gdLst/>
              <a:ahLst/>
              <a:cxnLst/>
              <a:rect l="l" t="t" r="r" b="b"/>
              <a:pathLst>
                <a:path w="66685" h="64143" extrusionOk="0">
                  <a:moveTo>
                    <a:pt x="34608" y="0"/>
                  </a:moveTo>
                  <a:cubicBezTo>
                    <a:pt x="21636" y="0"/>
                    <a:pt x="9940" y="7805"/>
                    <a:pt x="4960" y="19794"/>
                  </a:cubicBezTo>
                  <a:cubicBezTo>
                    <a:pt x="1" y="31783"/>
                    <a:pt x="2742" y="45572"/>
                    <a:pt x="11927" y="54736"/>
                  </a:cubicBezTo>
                  <a:cubicBezTo>
                    <a:pt x="18059" y="60882"/>
                    <a:pt x="26260" y="64143"/>
                    <a:pt x="34608" y="64143"/>
                  </a:cubicBezTo>
                  <a:cubicBezTo>
                    <a:pt x="38737" y="64143"/>
                    <a:pt x="42902" y="63345"/>
                    <a:pt x="46870" y="61704"/>
                  </a:cubicBezTo>
                  <a:cubicBezTo>
                    <a:pt x="58859" y="56745"/>
                    <a:pt x="66663" y="45049"/>
                    <a:pt x="66684" y="32076"/>
                  </a:cubicBezTo>
                  <a:cubicBezTo>
                    <a:pt x="66684" y="14354"/>
                    <a:pt x="52310" y="0"/>
                    <a:pt x="34608" y="0"/>
                  </a:cubicBezTo>
                  <a:close/>
                </a:path>
              </a:pathLst>
            </a:custGeom>
            <a:solidFill>
              <a:srgbClr val="FFC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3;p30">
              <a:extLst>
                <a:ext uri="{FF2B5EF4-FFF2-40B4-BE49-F238E27FC236}">
                  <a16:creationId xmlns:a16="http://schemas.microsoft.com/office/drawing/2014/main" id="{07116697-BA4C-4945-AC33-CB92137EE084}"/>
                </a:ext>
              </a:extLst>
            </p:cNvPr>
            <p:cNvSpPr/>
            <p:nvPr/>
          </p:nvSpPr>
          <p:spPr>
            <a:xfrm>
              <a:off x="3060650" y="3938975"/>
              <a:ext cx="993900" cy="503775"/>
            </a:xfrm>
            <a:custGeom>
              <a:avLst/>
              <a:gdLst/>
              <a:ahLst/>
              <a:cxnLst/>
              <a:rect l="l" t="t" r="r" b="b"/>
              <a:pathLst>
                <a:path w="39756" h="20151" extrusionOk="0">
                  <a:moveTo>
                    <a:pt x="4018" y="1"/>
                  </a:moveTo>
                  <a:cubicBezTo>
                    <a:pt x="1800" y="1"/>
                    <a:pt x="1" y="1800"/>
                    <a:pt x="1" y="4018"/>
                  </a:cubicBezTo>
                  <a:lnTo>
                    <a:pt x="1" y="16133"/>
                  </a:lnTo>
                  <a:cubicBezTo>
                    <a:pt x="1" y="18351"/>
                    <a:pt x="1800" y="20150"/>
                    <a:pt x="4018" y="20150"/>
                  </a:cubicBezTo>
                  <a:lnTo>
                    <a:pt x="35738" y="20150"/>
                  </a:lnTo>
                  <a:cubicBezTo>
                    <a:pt x="37956" y="20150"/>
                    <a:pt x="39756" y="18351"/>
                    <a:pt x="39756" y="16133"/>
                  </a:cubicBezTo>
                  <a:lnTo>
                    <a:pt x="39756" y="4018"/>
                  </a:lnTo>
                  <a:cubicBezTo>
                    <a:pt x="39756" y="1800"/>
                    <a:pt x="37956" y="1"/>
                    <a:pt x="35738" y="1"/>
                  </a:cubicBezTo>
                  <a:close/>
                </a:path>
              </a:pathLst>
            </a:custGeom>
            <a:solidFill>
              <a:srgbClr val="002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4;p30">
              <a:extLst>
                <a:ext uri="{FF2B5EF4-FFF2-40B4-BE49-F238E27FC236}">
                  <a16:creationId xmlns:a16="http://schemas.microsoft.com/office/drawing/2014/main" id="{94A891E2-DD2E-4E7F-82A6-B2D41CF9C485}"/>
                </a:ext>
              </a:extLst>
            </p:cNvPr>
            <p:cNvSpPr/>
            <p:nvPr/>
          </p:nvSpPr>
          <p:spPr>
            <a:xfrm>
              <a:off x="3348350" y="3938975"/>
              <a:ext cx="713000" cy="503775"/>
            </a:xfrm>
            <a:custGeom>
              <a:avLst/>
              <a:gdLst/>
              <a:ahLst/>
              <a:cxnLst/>
              <a:rect l="l" t="t" r="r" b="b"/>
              <a:pathLst>
                <a:path w="28520" h="20151" extrusionOk="0">
                  <a:moveTo>
                    <a:pt x="3349" y="1"/>
                  </a:moveTo>
                  <a:cubicBezTo>
                    <a:pt x="1486" y="1"/>
                    <a:pt x="1" y="1486"/>
                    <a:pt x="1" y="3348"/>
                  </a:cubicBezTo>
                  <a:lnTo>
                    <a:pt x="1" y="3976"/>
                  </a:lnTo>
                  <a:cubicBezTo>
                    <a:pt x="1" y="5838"/>
                    <a:pt x="1486" y="7324"/>
                    <a:pt x="3349" y="7324"/>
                  </a:cubicBezTo>
                  <a:lnTo>
                    <a:pt x="25172" y="7324"/>
                  </a:lnTo>
                  <a:cubicBezTo>
                    <a:pt x="27013" y="7324"/>
                    <a:pt x="28520" y="5838"/>
                    <a:pt x="28520" y="3976"/>
                  </a:cubicBezTo>
                  <a:lnTo>
                    <a:pt x="28520" y="3348"/>
                  </a:lnTo>
                  <a:cubicBezTo>
                    <a:pt x="28520" y="1486"/>
                    <a:pt x="27013" y="1"/>
                    <a:pt x="25172" y="1"/>
                  </a:cubicBezTo>
                  <a:close/>
                  <a:moveTo>
                    <a:pt x="3349" y="12827"/>
                  </a:moveTo>
                  <a:cubicBezTo>
                    <a:pt x="1486" y="12827"/>
                    <a:pt x="1" y="14312"/>
                    <a:pt x="1" y="16154"/>
                  </a:cubicBezTo>
                  <a:lnTo>
                    <a:pt x="1" y="16802"/>
                  </a:lnTo>
                  <a:cubicBezTo>
                    <a:pt x="1" y="18644"/>
                    <a:pt x="1507" y="20150"/>
                    <a:pt x="3349" y="20150"/>
                  </a:cubicBezTo>
                  <a:lnTo>
                    <a:pt x="25172" y="20150"/>
                  </a:lnTo>
                  <a:cubicBezTo>
                    <a:pt x="27013" y="20150"/>
                    <a:pt x="28520" y="18644"/>
                    <a:pt x="28520" y="16802"/>
                  </a:cubicBezTo>
                  <a:lnTo>
                    <a:pt x="28520" y="16154"/>
                  </a:lnTo>
                  <a:cubicBezTo>
                    <a:pt x="28520" y="14312"/>
                    <a:pt x="27013" y="12827"/>
                    <a:pt x="25172" y="12827"/>
                  </a:cubicBezTo>
                  <a:close/>
                </a:path>
              </a:pathLst>
            </a:custGeom>
            <a:solidFill>
              <a:srgbClr val="0D35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367;p28">
            <a:extLst>
              <a:ext uri="{FF2B5EF4-FFF2-40B4-BE49-F238E27FC236}">
                <a16:creationId xmlns:a16="http://schemas.microsoft.com/office/drawing/2014/main" id="{8C7EBE27-6AE0-48F3-B4CE-8BC3AE7CA4F4}"/>
              </a:ext>
            </a:extLst>
          </p:cNvPr>
          <p:cNvGrpSpPr/>
          <p:nvPr/>
        </p:nvGrpSpPr>
        <p:grpSpPr>
          <a:xfrm>
            <a:off x="860107" y="2048540"/>
            <a:ext cx="635925" cy="661876"/>
            <a:chOff x="1825125" y="1014650"/>
            <a:chExt cx="3792425" cy="3945490"/>
          </a:xfrm>
        </p:grpSpPr>
        <p:sp>
          <p:nvSpPr>
            <p:cNvPr id="105" name="Google Shape;368;p28">
              <a:extLst>
                <a:ext uri="{FF2B5EF4-FFF2-40B4-BE49-F238E27FC236}">
                  <a16:creationId xmlns:a16="http://schemas.microsoft.com/office/drawing/2014/main" id="{28A89B7B-5A9B-4685-8BA2-5D8402A85F25}"/>
                </a:ext>
              </a:extLst>
            </p:cNvPr>
            <p:cNvSpPr/>
            <p:nvPr/>
          </p:nvSpPr>
          <p:spPr>
            <a:xfrm>
              <a:off x="1825125" y="1151425"/>
              <a:ext cx="3792425" cy="3792425"/>
            </a:xfrm>
            <a:custGeom>
              <a:avLst/>
              <a:gdLst/>
              <a:ahLst/>
              <a:cxnLst/>
              <a:rect l="l" t="t" r="r" b="b"/>
              <a:pathLst>
                <a:path w="151697" h="151697" extrusionOk="0">
                  <a:moveTo>
                    <a:pt x="75848" y="1"/>
                  </a:moveTo>
                  <a:cubicBezTo>
                    <a:pt x="33938" y="1"/>
                    <a:pt x="0" y="33960"/>
                    <a:pt x="0" y="75849"/>
                  </a:cubicBezTo>
                  <a:cubicBezTo>
                    <a:pt x="0" y="117738"/>
                    <a:pt x="33938" y="151697"/>
                    <a:pt x="75848" y="151697"/>
                  </a:cubicBezTo>
                  <a:cubicBezTo>
                    <a:pt x="117738" y="151697"/>
                    <a:pt x="151697" y="117717"/>
                    <a:pt x="151697" y="75849"/>
                  </a:cubicBezTo>
                  <a:cubicBezTo>
                    <a:pt x="151697" y="33960"/>
                    <a:pt x="117738" y="1"/>
                    <a:pt x="75848" y="1"/>
                  </a:cubicBezTo>
                  <a:close/>
                </a:path>
              </a:pathLst>
            </a:custGeom>
            <a:solidFill>
              <a:srgbClr val="FF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69;p28">
              <a:extLst>
                <a:ext uri="{FF2B5EF4-FFF2-40B4-BE49-F238E27FC236}">
                  <a16:creationId xmlns:a16="http://schemas.microsoft.com/office/drawing/2014/main" id="{8221A48C-FB07-47E8-9470-3A62F5EAF5DB}"/>
                </a:ext>
              </a:extLst>
            </p:cNvPr>
            <p:cNvSpPr/>
            <p:nvPr/>
          </p:nvSpPr>
          <p:spPr>
            <a:xfrm>
              <a:off x="1825125" y="1151425"/>
              <a:ext cx="3792425" cy="3792425"/>
            </a:xfrm>
            <a:custGeom>
              <a:avLst/>
              <a:gdLst/>
              <a:ahLst/>
              <a:cxnLst/>
              <a:rect l="l" t="t" r="r" b="b"/>
              <a:pathLst>
                <a:path w="151697" h="151697" extrusionOk="0">
                  <a:moveTo>
                    <a:pt x="75848" y="1"/>
                  </a:moveTo>
                  <a:cubicBezTo>
                    <a:pt x="33938" y="1"/>
                    <a:pt x="0" y="33960"/>
                    <a:pt x="0" y="75849"/>
                  </a:cubicBezTo>
                  <a:cubicBezTo>
                    <a:pt x="0" y="117738"/>
                    <a:pt x="33938" y="151697"/>
                    <a:pt x="75848" y="151697"/>
                  </a:cubicBezTo>
                  <a:cubicBezTo>
                    <a:pt x="117738" y="151697"/>
                    <a:pt x="151697" y="117717"/>
                    <a:pt x="151697" y="75849"/>
                  </a:cubicBezTo>
                  <a:cubicBezTo>
                    <a:pt x="151697" y="33960"/>
                    <a:pt x="117738" y="1"/>
                    <a:pt x="75848" y="1"/>
                  </a:cubicBez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0;p28">
              <a:extLst>
                <a:ext uri="{FF2B5EF4-FFF2-40B4-BE49-F238E27FC236}">
                  <a16:creationId xmlns:a16="http://schemas.microsoft.com/office/drawing/2014/main" id="{47E462E1-706A-4B71-B98F-0F4407A403C2}"/>
                </a:ext>
              </a:extLst>
            </p:cNvPr>
            <p:cNvSpPr/>
            <p:nvPr/>
          </p:nvSpPr>
          <p:spPr>
            <a:xfrm>
              <a:off x="3066950" y="1014650"/>
              <a:ext cx="2419825" cy="2211775"/>
            </a:xfrm>
            <a:custGeom>
              <a:avLst/>
              <a:gdLst/>
              <a:ahLst/>
              <a:cxnLst/>
              <a:rect l="l" t="t" r="r" b="b"/>
              <a:pathLst>
                <a:path w="96793" h="88471" extrusionOk="0">
                  <a:moveTo>
                    <a:pt x="46578" y="0"/>
                  </a:moveTo>
                  <a:cubicBezTo>
                    <a:pt x="43298" y="0"/>
                    <a:pt x="39986" y="366"/>
                    <a:pt x="36700" y="1120"/>
                  </a:cubicBezTo>
                  <a:cubicBezTo>
                    <a:pt x="19271" y="5116"/>
                    <a:pt x="5942" y="19239"/>
                    <a:pt x="2971" y="36878"/>
                  </a:cubicBezTo>
                  <a:cubicBezTo>
                    <a:pt x="0" y="54517"/>
                    <a:pt x="7930" y="72197"/>
                    <a:pt x="23079" y="81717"/>
                  </a:cubicBezTo>
                  <a:cubicBezTo>
                    <a:pt x="30284" y="86229"/>
                    <a:pt x="38438" y="88471"/>
                    <a:pt x="46577" y="88471"/>
                  </a:cubicBezTo>
                  <a:cubicBezTo>
                    <a:pt x="55573" y="88471"/>
                    <a:pt x="64551" y="85732"/>
                    <a:pt x="72207" y="80294"/>
                  </a:cubicBezTo>
                  <a:cubicBezTo>
                    <a:pt x="92127" y="66129"/>
                    <a:pt x="96793" y="38510"/>
                    <a:pt x="82627" y="18612"/>
                  </a:cubicBezTo>
                  <a:cubicBezTo>
                    <a:pt x="74223" y="6778"/>
                    <a:pt x="60694" y="0"/>
                    <a:pt x="46578" y="0"/>
                  </a:cubicBezTo>
                  <a:close/>
                </a:path>
              </a:pathLst>
            </a:custGeom>
            <a:solidFill>
              <a:srgbClr val="FF6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1;p28">
              <a:extLst>
                <a:ext uri="{FF2B5EF4-FFF2-40B4-BE49-F238E27FC236}">
                  <a16:creationId xmlns:a16="http://schemas.microsoft.com/office/drawing/2014/main" id="{B81EDDA4-A3CB-4BDF-9B50-3C2BDF640953}"/>
                </a:ext>
              </a:extLst>
            </p:cNvPr>
            <p:cNvSpPr/>
            <p:nvPr/>
          </p:nvSpPr>
          <p:spPr>
            <a:xfrm>
              <a:off x="3136500" y="1134925"/>
              <a:ext cx="1773825" cy="1339950"/>
            </a:xfrm>
            <a:custGeom>
              <a:avLst/>
              <a:gdLst/>
              <a:ahLst/>
              <a:cxnLst/>
              <a:rect l="l" t="t" r="r" b="b"/>
              <a:pathLst>
                <a:path w="70953" h="53598" extrusionOk="0">
                  <a:moveTo>
                    <a:pt x="62898" y="0"/>
                  </a:moveTo>
                  <a:cubicBezTo>
                    <a:pt x="51386" y="0"/>
                    <a:pt x="37739" y="4519"/>
                    <a:pt x="25298" y="13382"/>
                  </a:cubicBezTo>
                  <a:cubicBezTo>
                    <a:pt x="12471" y="22484"/>
                    <a:pt x="3579" y="34306"/>
                    <a:pt x="1" y="45437"/>
                  </a:cubicBezTo>
                  <a:cubicBezTo>
                    <a:pt x="377" y="48220"/>
                    <a:pt x="1005" y="50940"/>
                    <a:pt x="1905" y="53597"/>
                  </a:cubicBezTo>
                  <a:cubicBezTo>
                    <a:pt x="2930" y="41545"/>
                    <a:pt x="12325" y="27066"/>
                    <a:pt x="27390" y="16353"/>
                  </a:cubicBezTo>
                  <a:cubicBezTo>
                    <a:pt x="39272" y="7899"/>
                    <a:pt x="52192" y="3560"/>
                    <a:pt x="62869" y="3560"/>
                  </a:cubicBezTo>
                  <a:cubicBezTo>
                    <a:pt x="65748" y="3560"/>
                    <a:pt x="68464" y="3875"/>
                    <a:pt x="70953" y="4511"/>
                  </a:cubicBezTo>
                  <a:cubicBezTo>
                    <a:pt x="68756" y="2795"/>
                    <a:pt x="66391" y="1288"/>
                    <a:pt x="63902" y="12"/>
                  </a:cubicBezTo>
                  <a:cubicBezTo>
                    <a:pt x="63569" y="4"/>
                    <a:pt x="63234" y="0"/>
                    <a:pt x="62898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2;p28">
              <a:extLst>
                <a:ext uri="{FF2B5EF4-FFF2-40B4-BE49-F238E27FC236}">
                  <a16:creationId xmlns:a16="http://schemas.microsoft.com/office/drawing/2014/main" id="{8324EE18-D716-4BE9-B3AE-C87879662C6F}"/>
                </a:ext>
              </a:extLst>
            </p:cNvPr>
            <p:cNvSpPr/>
            <p:nvPr/>
          </p:nvSpPr>
          <p:spPr>
            <a:xfrm>
              <a:off x="3304950" y="1443325"/>
              <a:ext cx="1853325" cy="1354300"/>
            </a:xfrm>
            <a:custGeom>
              <a:avLst/>
              <a:gdLst/>
              <a:ahLst/>
              <a:cxnLst/>
              <a:rect l="l" t="t" r="r" b="b"/>
              <a:pathLst>
                <a:path w="74133" h="54172" extrusionOk="0">
                  <a:moveTo>
                    <a:pt x="72019" y="0"/>
                  </a:moveTo>
                  <a:lnTo>
                    <a:pt x="0" y="51200"/>
                  </a:lnTo>
                  <a:cubicBezTo>
                    <a:pt x="314" y="51702"/>
                    <a:pt x="649" y="52204"/>
                    <a:pt x="1005" y="52707"/>
                  </a:cubicBezTo>
                  <a:cubicBezTo>
                    <a:pt x="1360" y="53209"/>
                    <a:pt x="1737" y="53690"/>
                    <a:pt x="2114" y="54171"/>
                  </a:cubicBezTo>
                  <a:lnTo>
                    <a:pt x="74133" y="2971"/>
                  </a:lnTo>
                  <a:cubicBezTo>
                    <a:pt x="73798" y="2469"/>
                    <a:pt x="73484" y="1967"/>
                    <a:pt x="73128" y="1486"/>
                  </a:cubicBezTo>
                  <a:cubicBezTo>
                    <a:pt x="72773" y="983"/>
                    <a:pt x="72396" y="481"/>
                    <a:pt x="72019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73;p28">
              <a:extLst>
                <a:ext uri="{FF2B5EF4-FFF2-40B4-BE49-F238E27FC236}">
                  <a16:creationId xmlns:a16="http://schemas.microsoft.com/office/drawing/2014/main" id="{AD7912EA-AE67-4AD2-8F4A-5906E5BB2A44}"/>
                </a:ext>
              </a:extLst>
            </p:cNvPr>
            <p:cNvSpPr/>
            <p:nvPr/>
          </p:nvSpPr>
          <p:spPr>
            <a:xfrm>
              <a:off x="3552375" y="1766050"/>
              <a:ext cx="1774350" cy="1339950"/>
            </a:xfrm>
            <a:custGeom>
              <a:avLst/>
              <a:gdLst/>
              <a:ahLst/>
              <a:cxnLst/>
              <a:rect l="l" t="t" r="r" b="b"/>
              <a:pathLst>
                <a:path w="70974" h="53598" extrusionOk="0">
                  <a:moveTo>
                    <a:pt x="69069" y="1"/>
                  </a:moveTo>
                  <a:cubicBezTo>
                    <a:pt x="68044" y="12074"/>
                    <a:pt x="58649" y="26532"/>
                    <a:pt x="43563" y="37266"/>
                  </a:cubicBezTo>
                  <a:cubicBezTo>
                    <a:pt x="31691" y="45708"/>
                    <a:pt x="18766" y="50057"/>
                    <a:pt x="8076" y="50057"/>
                  </a:cubicBezTo>
                  <a:cubicBezTo>
                    <a:pt x="5201" y="50057"/>
                    <a:pt x="2488" y="49743"/>
                    <a:pt x="0" y="49109"/>
                  </a:cubicBezTo>
                  <a:lnTo>
                    <a:pt x="0" y="49109"/>
                  </a:lnTo>
                  <a:cubicBezTo>
                    <a:pt x="2218" y="50824"/>
                    <a:pt x="4582" y="52310"/>
                    <a:pt x="7093" y="53586"/>
                  </a:cubicBezTo>
                  <a:cubicBezTo>
                    <a:pt x="7425" y="53594"/>
                    <a:pt x="7760" y="53598"/>
                    <a:pt x="8096" y="53598"/>
                  </a:cubicBezTo>
                  <a:cubicBezTo>
                    <a:pt x="19588" y="53598"/>
                    <a:pt x="33235" y="49080"/>
                    <a:pt x="45697" y="40237"/>
                  </a:cubicBezTo>
                  <a:cubicBezTo>
                    <a:pt x="58503" y="31114"/>
                    <a:pt x="67395" y="19313"/>
                    <a:pt x="70973" y="8161"/>
                  </a:cubicBezTo>
                  <a:cubicBezTo>
                    <a:pt x="70596" y="5378"/>
                    <a:pt x="69969" y="2658"/>
                    <a:pt x="69069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74;p28">
              <a:extLst>
                <a:ext uri="{FF2B5EF4-FFF2-40B4-BE49-F238E27FC236}">
                  <a16:creationId xmlns:a16="http://schemas.microsoft.com/office/drawing/2014/main" id="{BD7B6AD5-86FE-4E79-BA66-79226C5B0C47}"/>
                </a:ext>
              </a:extLst>
            </p:cNvPr>
            <p:cNvSpPr/>
            <p:nvPr/>
          </p:nvSpPr>
          <p:spPr>
            <a:xfrm>
              <a:off x="3529875" y="1148300"/>
              <a:ext cx="1885250" cy="2078325"/>
            </a:xfrm>
            <a:custGeom>
              <a:avLst/>
              <a:gdLst/>
              <a:ahLst/>
              <a:cxnLst/>
              <a:rect l="l" t="t" r="r" b="b"/>
              <a:pathLst>
                <a:path w="75410" h="83133" extrusionOk="0">
                  <a:moveTo>
                    <a:pt x="49108" y="0"/>
                  </a:moveTo>
                  <a:lnTo>
                    <a:pt x="49108" y="0"/>
                  </a:lnTo>
                  <a:cubicBezTo>
                    <a:pt x="51619" y="2072"/>
                    <a:pt x="53879" y="4415"/>
                    <a:pt x="55866" y="6989"/>
                  </a:cubicBezTo>
                  <a:cubicBezTo>
                    <a:pt x="56243" y="7491"/>
                    <a:pt x="56620" y="7972"/>
                    <a:pt x="56975" y="8474"/>
                  </a:cubicBezTo>
                  <a:cubicBezTo>
                    <a:pt x="57331" y="8976"/>
                    <a:pt x="57666" y="9478"/>
                    <a:pt x="58001" y="9981"/>
                  </a:cubicBezTo>
                  <a:cubicBezTo>
                    <a:pt x="60030" y="13056"/>
                    <a:pt x="61600" y="16404"/>
                    <a:pt x="62708" y="19919"/>
                  </a:cubicBezTo>
                  <a:lnTo>
                    <a:pt x="62834" y="19919"/>
                  </a:lnTo>
                  <a:cubicBezTo>
                    <a:pt x="63043" y="20568"/>
                    <a:pt x="63252" y="21217"/>
                    <a:pt x="63441" y="21886"/>
                  </a:cubicBezTo>
                  <a:cubicBezTo>
                    <a:pt x="63441" y="21907"/>
                    <a:pt x="63441" y="21907"/>
                    <a:pt x="63462" y="21928"/>
                  </a:cubicBezTo>
                  <a:cubicBezTo>
                    <a:pt x="68609" y="39964"/>
                    <a:pt x="61830" y="59256"/>
                    <a:pt x="46555" y="70136"/>
                  </a:cubicBezTo>
                  <a:cubicBezTo>
                    <a:pt x="38742" y="75679"/>
                    <a:pt x="29749" y="78329"/>
                    <a:pt x="20849" y="78329"/>
                  </a:cubicBezTo>
                  <a:cubicBezTo>
                    <a:pt x="13924" y="78329"/>
                    <a:pt x="7054" y="76725"/>
                    <a:pt x="837" y="73630"/>
                  </a:cubicBezTo>
                  <a:lnTo>
                    <a:pt x="837" y="73484"/>
                  </a:lnTo>
                  <a:cubicBezTo>
                    <a:pt x="565" y="73337"/>
                    <a:pt x="272" y="73170"/>
                    <a:pt x="0" y="73024"/>
                  </a:cubicBezTo>
                  <a:lnTo>
                    <a:pt x="0" y="73024"/>
                  </a:lnTo>
                  <a:cubicBezTo>
                    <a:pt x="314" y="73275"/>
                    <a:pt x="607" y="73547"/>
                    <a:pt x="942" y="73798"/>
                  </a:cubicBezTo>
                  <a:cubicBezTo>
                    <a:pt x="1486" y="74237"/>
                    <a:pt x="2030" y="74635"/>
                    <a:pt x="2595" y="75032"/>
                  </a:cubicBezTo>
                  <a:lnTo>
                    <a:pt x="2637" y="75074"/>
                  </a:lnTo>
                  <a:cubicBezTo>
                    <a:pt x="3202" y="75472"/>
                    <a:pt x="3767" y="75848"/>
                    <a:pt x="4353" y="76204"/>
                  </a:cubicBezTo>
                  <a:lnTo>
                    <a:pt x="4394" y="76225"/>
                  </a:lnTo>
                  <a:cubicBezTo>
                    <a:pt x="4959" y="76601"/>
                    <a:pt x="5566" y="76957"/>
                    <a:pt x="6152" y="77292"/>
                  </a:cubicBezTo>
                  <a:lnTo>
                    <a:pt x="6173" y="77292"/>
                  </a:lnTo>
                  <a:cubicBezTo>
                    <a:pt x="6780" y="77648"/>
                    <a:pt x="7386" y="77982"/>
                    <a:pt x="7993" y="78275"/>
                  </a:cubicBezTo>
                  <a:lnTo>
                    <a:pt x="7993" y="78359"/>
                  </a:lnTo>
                  <a:cubicBezTo>
                    <a:pt x="14316" y="81563"/>
                    <a:pt x="21163" y="83133"/>
                    <a:pt x="27973" y="83133"/>
                  </a:cubicBezTo>
                  <a:cubicBezTo>
                    <a:pt x="38063" y="83133"/>
                    <a:pt x="48073" y="79686"/>
                    <a:pt x="56180" y="73003"/>
                  </a:cubicBezTo>
                  <a:cubicBezTo>
                    <a:pt x="69739" y="61829"/>
                    <a:pt x="75409" y="43668"/>
                    <a:pt x="70597" y="26740"/>
                  </a:cubicBezTo>
                  <a:cubicBezTo>
                    <a:pt x="70597" y="26720"/>
                    <a:pt x="70597" y="26720"/>
                    <a:pt x="70597" y="26699"/>
                  </a:cubicBezTo>
                  <a:cubicBezTo>
                    <a:pt x="70408" y="26029"/>
                    <a:pt x="70199" y="25380"/>
                    <a:pt x="69990" y="24732"/>
                  </a:cubicBezTo>
                  <a:lnTo>
                    <a:pt x="70011" y="24732"/>
                  </a:lnTo>
                  <a:cubicBezTo>
                    <a:pt x="68797" y="21217"/>
                    <a:pt x="67165" y="17890"/>
                    <a:pt x="65157" y="14793"/>
                  </a:cubicBezTo>
                  <a:cubicBezTo>
                    <a:pt x="64822" y="14291"/>
                    <a:pt x="64487" y="13789"/>
                    <a:pt x="64131" y="13287"/>
                  </a:cubicBezTo>
                  <a:cubicBezTo>
                    <a:pt x="63797" y="12784"/>
                    <a:pt x="63399" y="12303"/>
                    <a:pt x="63043" y="11801"/>
                  </a:cubicBezTo>
                  <a:cubicBezTo>
                    <a:pt x="60344" y="8328"/>
                    <a:pt x="57164" y="5273"/>
                    <a:pt x="53586" y="2762"/>
                  </a:cubicBezTo>
                  <a:lnTo>
                    <a:pt x="53523" y="2720"/>
                  </a:lnTo>
                  <a:cubicBezTo>
                    <a:pt x="52958" y="2323"/>
                    <a:pt x="52393" y="1925"/>
                    <a:pt x="51828" y="1569"/>
                  </a:cubicBezTo>
                  <a:lnTo>
                    <a:pt x="51786" y="1548"/>
                  </a:lnTo>
                  <a:cubicBezTo>
                    <a:pt x="51200" y="1172"/>
                    <a:pt x="50615" y="837"/>
                    <a:pt x="50008" y="481"/>
                  </a:cubicBezTo>
                  <a:lnTo>
                    <a:pt x="49987" y="481"/>
                  </a:lnTo>
                  <a:cubicBezTo>
                    <a:pt x="49694" y="314"/>
                    <a:pt x="49401" y="147"/>
                    <a:pt x="49108" y="0"/>
                  </a:cubicBezTo>
                  <a:close/>
                </a:path>
              </a:pathLst>
            </a:custGeom>
            <a:solidFill>
              <a:srgbClr val="AD4741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75;p28">
              <a:extLst>
                <a:ext uri="{FF2B5EF4-FFF2-40B4-BE49-F238E27FC236}">
                  <a16:creationId xmlns:a16="http://schemas.microsoft.com/office/drawing/2014/main" id="{28E45E85-931D-4AED-A2A6-006BF566719E}"/>
                </a:ext>
              </a:extLst>
            </p:cNvPr>
            <p:cNvSpPr/>
            <p:nvPr/>
          </p:nvSpPr>
          <p:spPr>
            <a:xfrm>
              <a:off x="1894700" y="3419090"/>
              <a:ext cx="3369775" cy="1541050"/>
            </a:xfrm>
            <a:custGeom>
              <a:avLst/>
              <a:gdLst/>
              <a:ahLst/>
              <a:cxnLst/>
              <a:rect l="l" t="t" r="r" b="b"/>
              <a:pathLst>
                <a:path w="134791" h="61642" extrusionOk="0">
                  <a:moveTo>
                    <a:pt x="35612" y="1"/>
                  </a:moveTo>
                  <a:cubicBezTo>
                    <a:pt x="26385" y="1"/>
                    <a:pt x="13475" y="1068"/>
                    <a:pt x="0" y="5545"/>
                  </a:cubicBezTo>
                  <a:cubicBezTo>
                    <a:pt x="1130" y="9667"/>
                    <a:pt x="2616" y="13664"/>
                    <a:pt x="4415" y="17534"/>
                  </a:cubicBezTo>
                  <a:cubicBezTo>
                    <a:pt x="16174" y="13685"/>
                    <a:pt x="27494" y="12764"/>
                    <a:pt x="35612" y="12764"/>
                  </a:cubicBezTo>
                  <a:cubicBezTo>
                    <a:pt x="41262" y="12764"/>
                    <a:pt x="46911" y="13182"/>
                    <a:pt x="52518" y="14040"/>
                  </a:cubicBezTo>
                  <a:cubicBezTo>
                    <a:pt x="67311" y="16279"/>
                    <a:pt x="76915" y="20799"/>
                    <a:pt x="79552" y="26720"/>
                  </a:cubicBezTo>
                  <a:cubicBezTo>
                    <a:pt x="79928" y="27578"/>
                    <a:pt x="80179" y="28519"/>
                    <a:pt x="80284" y="29461"/>
                  </a:cubicBezTo>
                  <a:lnTo>
                    <a:pt x="11299" y="29461"/>
                  </a:lnTo>
                  <a:cubicBezTo>
                    <a:pt x="14396" y="33834"/>
                    <a:pt x="17932" y="37872"/>
                    <a:pt x="21844" y="41513"/>
                  </a:cubicBezTo>
                  <a:lnTo>
                    <a:pt x="76769" y="41513"/>
                  </a:lnTo>
                  <a:cubicBezTo>
                    <a:pt x="76371" y="42224"/>
                    <a:pt x="75932" y="42957"/>
                    <a:pt x="75451" y="43689"/>
                  </a:cubicBezTo>
                  <a:cubicBezTo>
                    <a:pt x="70994" y="50615"/>
                    <a:pt x="64968" y="55992"/>
                    <a:pt x="58000" y="60135"/>
                  </a:cubicBezTo>
                  <a:cubicBezTo>
                    <a:pt x="62959" y="61139"/>
                    <a:pt x="68002" y="61641"/>
                    <a:pt x="73065" y="61641"/>
                  </a:cubicBezTo>
                  <a:cubicBezTo>
                    <a:pt x="74405" y="61641"/>
                    <a:pt x="75723" y="61621"/>
                    <a:pt x="77041" y="61537"/>
                  </a:cubicBezTo>
                  <a:cubicBezTo>
                    <a:pt x="80451" y="58273"/>
                    <a:pt x="83464" y="54632"/>
                    <a:pt x="86017" y="50657"/>
                  </a:cubicBezTo>
                  <a:cubicBezTo>
                    <a:pt x="87900" y="47769"/>
                    <a:pt x="89490" y="44714"/>
                    <a:pt x="90746" y="41513"/>
                  </a:cubicBezTo>
                  <a:lnTo>
                    <a:pt x="124245" y="41513"/>
                  </a:lnTo>
                  <a:cubicBezTo>
                    <a:pt x="128178" y="37872"/>
                    <a:pt x="131714" y="33834"/>
                    <a:pt x="134790" y="29461"/>
                  </a:cubicBezTo>
                  <a:lnTo>
                    <a:pt x="92943" y="29461"/>
                  </a:lnTo>
                  <a:cubicBezTo>
                    <a:pt x="92796" y="26699"/>
                    <a:pt x="92169" y="24000"/>
                    <a:pt x="91060" y="21489"/>
                  </a:cubicBezTo>
                  <a:cubicBezTo>
                    <a:pt x="86477" y="11174"/>
                    <a:pt x="74133" y="4415"/>
                    <a:pt x="54381" y="1423"/>
                  </a:cubicBezTo>
                  <a:cubicBezTo>
                    <a:pt x="48166" y="482"/>
                    <a:pt x="41889" y="1"/>
                    <a:pt x="35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76;p28">
              <a:extLst>
                <a:ext uri="{FF2B5EF4-FFF2-40B4-BE49-F238E27FC236}">
                  <a16:creationId xmlns:a16="http://schemas.microsoft.com/office/drawing/2014/main" id="{BDB9B678-40CC-4446-A4CE-1B383BDA39D1}"/>
                </a:ext>
              </a:extLst>
            </p:cNvPr>
            <p:cNvSpPr/>
            <p:nvPr/>
          </p:nvSpPr>
          <p:spPr>
            <a:xfrm>
              <a:off x="3135975" y="3612050"/>
              <a:ext cx="1774350" cy="410650"/>
            </a:xfrm>
            <a:custGeom>
              <a:avLst/>
              <a:gdLst/>
              <a:ahLst/>
              <a:cxnLst/>
              <a:rect l="l" t="t" r="r" b="b"/>
              <a:pathLst>
                <a:path w="70974" h="16426" extrusionOk="0">
                  <a:moveTo>
                    <a:pt x="35487" y="0"/>
                  </a:moveTo>
                  <a:cubicBezTo>
                    <a:pt x="15882" y="0"/>
                    <a:pt x="1" y="3683"/>
                    <a:pt x="1" y="8202"/>
                  </a:cubicBezTo>
                  <a:cubicBezTo>
                    <a:pt x="1" y="12743"/>
                    <a:pt x="15882" y="16425"/>
                    <a:pt x="35487" y="16425"/>
                  </a:cubicBezTo>
                  <a:cubicBezTo>
                    <a:pt x="55093" y="16425"/>
                    <a:pt x="70974" y="12743"/>
                    <a:pt x="70974" y="8202"/>
                  </a:cubicBezTo>
                  <a:cubicBezTo>
                    <a:pt x="70974" y="3683"/>
                    <a:pt x="55093" y="0"/>
                    <a:pt x="35487" y="0"/>
                  </a:cubicBezTo>
                  <a:close/>
                </a:path>
              </a:pathLst>
            </a:custGeom>
            <a:solidFill>
              <a:srgbClr val="FFAB24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77;p28">
            <a:extLst>
              <a:ext uri="{FF2B5EF4-FFF2-40B4-BE49-F238E27FC236}">
                <a16:creationId xmlns:a16="http://schemas.microsoft.com/office/drawing/2014/main" id="{1797D75D-43ED-435E-805F-4BD11B7F3C13}"/>
              </a:ext>
            </a:extLst>
          </p:cNvPr>
          <p:cNvGrpSpPr/>
          <p:nvPr/>
        </p:nvGrpSpPr>
        <p:grpSpPr>
          <a:xfrm>
            <a:off x="2536464" y="2068717"/>
            <a:ext cx="685729" cy="633140"/>
            <a:chOff x="1864875" y="1196925"/>
            <a:chExt cx="3874025" cy="3576925"/>
          </a:xfrm>
        </p:grpSpPr>
        <p:sp>
          <p:nvSpPr>
            <p:cNvPr id="115" name="Google Shape;378;p28">
              <a:extLst>
                <a:ext uri="{FF2B5EF4-FFF2-40B4-BE49-F238E27FC236}">
                  <a16:creationId xmlns:a16="http://schemas.microsoft.com/office/drawing/2014/main" id="{38601B58-881A-47C6-B522-BC501C784C8F}"/>
                </a:ext>
              </a:extLst>
            </p:cNvPr>
            <p:cNvSpPr/>
            <p:nvPr/>
          </p:nvSpPr>
          <p:spPr>
            <a:xfrm>
              <a:off x="2162000" y="1196925"/>
              <a:ext cx="3576900" cy="3576925"/>
            </a:xfrm>
            <a:custGeom>
              <a:avLst/>
              <a:gdLst/>
              <a:ahLst/>
              <a:cxnLst/>
              <a:rect l="l" t="t" r="r" b="b"/>
              <a:pathLst>
                <a:path w="143076" h="143077" extrusionOk="0">
                  <a:moveTo>
                    <a:pt x="71538" y="1"/>
                  </a:moveTo>
                  <a:cubicBezTo>
                    <a:pt x="32034" y="1"/>
                    <a:pt x="0" y="32035"/>
                    <a:pt x="0" y="71539"/>
                  </a:cubicBezTo>
                  <a:cubicBezTo>
                    <a:pt x="0" y="111064"/>
                    <a:pt x="32034" y="143077"/>
                    <a:pt x="71538" y="143077"/>
                  </a:cubicBezTo>
                  <a:cubicBezTo>
                    <a:pt x="111042" y="143077"/>
                    <a:pt x="143076" y="111064"/>
                    <a:pt x="143076" y="71539"/>
                  </a:cubicBezTo>
                  <a:cubicBezTo>
                    <a:pt x="143076" y="32035"/>
                    <a:pt x="111042" y="1"/>
                    <a:pt x="71538" y="1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9;p28">
              <a:extLst>
                <a:ext uri="{FF2B5EF4-FFF2-40B4-BE49-F238E27FC236}">
                  <a16:creationId xmlns:a16="http://schemas.microsoft.com/office/drawing/2014/main" id="{9A591699-9C1F-48A8-BE60-E3894261A8E5}"/>
                </a:ext>
              </a:extLst>
            </p:cNvPr>
            <p:cNvSpPr/>
            <p:nvPr/>
          </p:nvSpPr>
          <p:spPr>
            <a:xfrm>
              <a:off x="2262567" y="2027075"/>
              <a:ext cx="3395425" cy="415375"/>
            </a:xfrm>
            <a:custGeom>
              <a:avLst/>
              <a:gdLst/>
              <a:ahLst/>
              <a:cxnLst/>
              <a:rect l="l" t="t" r="r" b="b"/>
              <a:pathLst>
                <a:path w="135817" h="16615" extrusionOk="0">
                  <a:moveTo>
                    <a:pt x="7743" y="1"/>
                  </a:moveTo>
                  <a:cubicBezTo>
                    <a:pt x="4458" y="5169"/>
                    <a:pt x="1842" y="10756"/>
                    <a:pt x="1" y="16614"/>
                  </a:cubicBezTo>
                  <a:lnTo>
                    <a:pt x="135816" y="16614"/>
                  </a:lnTo>
                  <a:cubicBezTo>
                    <a:pt x="133954" y="10756"/>
                    <a:pt x="131338" y="5169"/>
                    <a:pt x="128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80;p28">
              <a:extLst>
                <a:ext uri="{FF2B5EF4-FFF2-40B4-BE49-F238E27FC236}">
                  <a16:creationId xmlns:a16="http://schemas.microsoft.com/office/drawing/2014/main" id="{9CA9BDF1-A907-4967-B280-6FE7D827C3C0}"/>
                </a:ext>
              </a:extLst>
            </p:cNvPr>
            <p:cNvSpPr/>
            <p:nvPr/>
          </p:nvSpPr>
          <p:spPr>
            <a:xfrm>
              <a:off x="2214663" y="3437325"/>
              <a:ext cx="227050" cy="228100"/>
            </a:xfrm>
            <a:custGeom>
              <a:avLst/>
              <a:gdLst/>
              <a:ahLst/>
              <a:cxnLst/>
              <a:rect l="l" t="t" r="r" b="b"/>
              <a:pathLst>
                <a:path w="9082" h="9124" extrusionOk="0">
                  <a:moveTo>
                    <a:pt x="1" y="1"/>
                  </a:moveTo>
                  <a:cubicBezTo>
                    <a:pt x="817" y="3098"/>
                    <a:pt x="1842" y="6152"/>
                    <a:pt x="3056" y="9124"/>
                  </a:cubicBezTo>
                  <a:lnTo>
                    <a:pt x="9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81;p28">
              <a:extLst>
                <a:ext uri="{FF2B5EF4-FFF2-40B4-BE49-F238E27FC236}">
                  <a16:creationId xmlns:a16="http://schemas.microsoft.com/office/drawing/2014/main" id="{65104FE4-3641-4E61-A0C6-5A172F4BBA40}"/>
                </a:ext>
              </a:extLst>
            </p:cNvPr>
            <p:cNvSpPr/>
            <p:nvPr/>
          </p:nvSpPr>
          <p:spPr>
            <a:xfrm>
              <a:off x="5145862" y="3437325"/>
              <a:ext cx="539325" cy="414850"/>
            </a:xfrm>
            <a:custGeom>
              <a:avLst/>
              <a:gdLst/>
              <a:ahLst/>
              <a:cxnLst/>
              <a:rect l="l" t="t" r="r" b="b"/>
              <a:pathLst>
                <a:path w="21573" h="16594" extrusionOk="0">
                  <a:moveTo>
                    <a:pt x="10943" y="1"/>
                  </a:moveTo>
                  <a:lnTo>
                    <a:pt x="0" y="16593"/>
                  </a:lnTo>
                  <a:lnTo>
                    <a:pt x="14919" y="16593"/>
                  </a:lnTo>
                  <a:cubicBezTo>
                    <a:pt x="17827" y="11362"/>
                    <a:pt x="20066" y="5797"/>
                    <a:pt x="2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2;p28">
              <a:extLst>
                <a:ext uri="{FF2B5EF4-FFF2-40B4-BE49-F238E27FC236}">
                  <a16:creationId xmlns:a16="http://schemas.microsoft.com/office/drawing/2014/main" id="{34A13DDE-EB2E-4F17-867D-2F19F22F3138}"/>
                </a:ext>
              </a:extLst>
            </p:cNvPr>
            <p:cNvSpPr/>
            <p:nvPr/>
          </p:nvSpPr>
          <p:spPr>
            <a:xfrm>
              <a:off x="3317500" y="3437325"/>
              <a:ext cx="951525" cy="414850"/>
            </a:xfrm>
            <a:custGeom>
              <a:avLst/>
              <a:gdLst/>
              <a:ahLst/>
              <a:cxnLst/>
              <a:rect l="l" t="t" r="r" b="b"/>
              <a:pathLst>
                <a:path w="38061" h="16594" extrusionOk="0">
                  <a:moveTo>
                    <a:pt x="10943" y="1"/>
                  </a:moveTo>
                  <a:lnTo>
                    <a:pt x="0" y="16593"/>
                  </a:lnTo>
                  <a:lnTo>
                    <a:pt x="27117" y="16593"/>
                  </a:lnTo>
                  <a:lnTo>
                    <a:pt x="38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83;p28">
              <a:extLst>
                <a:ext uri="{FF2B5EF4-FFF2-40B4-BE49-F238E27FC236}">
                  <a16:creationId xmlns:a16="http://schemas.microsoft.com/office/drawing/2014/main" id="{D29EB830-1A14-4AE8-BA5F-64D1A4244E43}"/>
                </a:ext>
              </a:extLst>
            </p:cNvPr>
            <p:cNvSpPr/>
            <p:nvPr/>
          </p:nvSpPr>
          <p:spPr>
            <a:xfrm>
              <a:off x="1864875" y="1404750"/>
              <a:ext cx="2411475" cy="1720375"/>
            </a:xfrm>
            <a:custGeom>
              <a:avLst/>
              <a:gdLst/>
              <a:ahLst/>
              <a:cxnLst/>
              <a:rect l="l" t="t" r="r" b="b"/>
              <a:pathLst>
                <a:path w="96459" h="68815" extrusionOk="0">
                  <a:moveTo>
                    <a:pt x="55711" y="0"/>
                  </a:moveTo>
                  <a:cubicBezTo>
                    <a:pt x="48357" y="0"/>
                    <a:pt x="40764" y="1262"/>
                    <a:pt x="33729" y="4702"/>
                  </a:cubicBezTo>
                  <a:cubicBezTo>
                    <a:pt x="7868" y="17340"/>
                    <a:pt x="586" y="53957"/>
                    <a:pt x="293" y="55505"/>
                  </a:cubicBezTo>
                  <a:cubicBezTo>
                    <a:pt x="1" y="57032"/>
                    <a:pt x="733" y="58560"/>
                    <a:pt x="2114" y="59271"/>
                  </a:cubicBezTo>
                  <a:cubicBezTo>
                    <a:pt x="3150" y="59789"/>
                    <a:pt x="21112" y="68815"/>
                    <a:pt x="40786" y="68815"/>
                  </a:cubicBezTo>
                  <a:cubicBezTo>
                    <a:pt x="48133" y="68815"/>
                    <a:pt x="55719" y="67556"/>
                    <a:pt x="62750" y="64126"/>
                  </a:cubicBezTo>
                  <a:cubicBezTo>
                    <a:pt x="88591" y="51488"/>
                    <a:pt x="95873" y="14871"/>
                    <a:pt x="96165" y="13323"/>
                  </a:cubicBezTo>
                  <a:cubicBezTo>
                    <a:pt x="96458" y="11796"/>
                    <a:pt x="95726" y="10247"/>
                    <a:pt x="94345" y="9536"/>
                  </a:cubicBezTo>
                  <a:cubicBezTo>
                    <a:pt x="93325" y="9018"/>
                    <a:pt x="75371" y="0"/>
                    <a:pt x="55711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84;p28">
              <a:extLst>
                <a:ext uri="{FF2B5EF4-FFF2-40B4-BE49-F238E27FC236}">
                  <a16:creationId xmlns:a16="http://schemas.microsoft.com/office/drawing/2014/main" id="{FB5B9C00-F4A8-4667-9253-34E4332CFADD}"/>
                </a:ext>
              </a:extLst>
            </p:cNvPr>
            <p:cNvSpPr/>
            <p:nvPr/>
          </p:nvSpPr>
          <p:spPr>
            <a:xfrm>
              <a:off x="1934450" y="2364475"/>
              <a:ext cx="403325" cy="680050"/>
            </a:xfrm>
            <a:custGeom>
              <a:avLst/>
              <a:gdLst/>
              <a:ahLst/>
              <a:cxnLst/>
              <a:rect l="l" t="t" r="r" b="b"/>
              <a:pathLst>
                <a:path w="16133" h="27202" extrusionOk="0">
                  <a:moveTo>
                    <a:pt x="2846" y="0"/>
                  </a:moveTo>
                  <a:cubicBezTo>
                    <a:pt x="1674" y="2783"/>
                    <a:pt x="754" y="5420"/>
                    <a:pt x="0" y="7742"/>
                  </a:cubicBezTo>
                  <a:lnTo>
                    <a:pt x="8286" y="24669"/>
                  </a:lnTo>
                  <a:cubicBezTo>
                    <a:pt x="10567" y="25506"/>
                    <a:pt x="13224" y="26385"/>
                    <a:pt x="16132" y="27201"/>
                  </a:cubicBezTo>
                  <a:lnTo>
                    <a:pt x="28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85;p28">
              <a:extLst>
                <a:ext uri="{FF2B5EF4-FFF2-40B4-BE49-F238E27FC236}">
                  <a16:creationId xmlns:a16="http://schemas.microsoft.com/office/drawing/2014/main" id="{5613622D-5C35-419E-98F6-04DEF03C6D6E}"/>
                </a:ext>
              </a:extLst>
            </p:cNvPr>
            <p:cNvSpPr/>
            <p:nvPr/>
          </p:nvSpPr>
          <p:spPr>
            <a:xfrm>
              <a:off x="3832225" y="1493525"/>
              <a:ext cx="384500" cy="645000"/>
            </a:xfrm>
            <a:custGeom>
              <a:avLst/>
              <a:gdLst/>
              <a:ahLst/>
              <a:cxnLst/>
              <a:rect l="l" t="t" r="r" b="b"/>
              <a:pathLst>
                <a:path w="15380" h="25800" extrusionOk="0">
                  <a:moveTo>
                    <a:pt x="0" y="1"/>
                  </a:moveTo>
                  <a:lnTo>
                    <a:pt x="12617" y="25799"/>
                  </a:lnTo>
                  <a:cubicBezTo>
                    <a:pt x="13747" y="22933"/>
                    <a:pt x="14668" y="20255"/>
                    <a:pt x="15379" y="17953"/>
                  </a:cubicBezTo>
                  <a:lnTo>
                    <a:pt x="7888" y="2637"/>
                  </a:lnTo>
                  <a:cubicBezTo>
                    <a:pt x="5629" y="1779"/>
                    <a:pt x="2971" y="85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86;p28">
              <a:extLst>
                <a:ext uri="{FF2B5EF4-FFF2-40B4-BE49-F238E27FC236}">
                  <a16:creationId xmlns:a16="http://schemas.microsoft.com/office/drawing/2014/main" id="{AF5C2190-67F6-46CE-8D6C-D6F05C2C6698}"/>
                </a:ext>
              </a:extLst>
            </p:cNvPr>
            <p:cNvSpPr/>
            <p:nvPr/>
          </p:nvSpPr>
          <p:spPr>
            <a:xfrm>
              <a:off x="2308450" y="1784800"/>
              <a:ext cx="1526400" cy="960575"/>
            </a:xfrm>
            <a:custGeom>
              <a:avLst/>
              <a:gdLst/>
              <a:ahLst/>
              <a:cxnLst/>
              <a:rect l="l" t="t" r="r" b="b"/>
              <a:pathLst>
                <a:path w="61056" h="38423" extrusionOk="0">
                  <a:moveTo>
                    <a:pt x="49938" y="1"/>
                  </a:moveTo>
                  <a:cubicBezTo>
                    <a:pt x="49658" y="1"/>
                    <a:pt x="49375" y="62"/>
                    <a:pt x="49108" y="192"/>
                  </a:cubicBezTo>
                  <a:cubicBezTo>
                    <a:pt x="48167" y="653"/>
                    <a:pt x="47769" y="1804"/>
                    <a:pt x="48230" y="2745"/>
                  </a:cubicBezTo>
                  <a:lnTo>
                    <a:pt x="50469" y="7327"/>
                  </a:lnTo>
                  <a:lnTo>
                    <a:pt x="46388" y="9315"/>
                  </a:lnTo>
                  <a:lnTo>
                    <a:pt x="44150" y="4754"/>
                  </a:lnTo>
                  <a:cubicBezTo>
                    <a:pt x="43822" y="4068"/>
                    <a:pt x="43143" y="3680"/>
                    <a:pt x="42439" y="3680"/>
                  </a:cubicBezTo>
                  <a:cubicBezTo>
                    <a:pt x="42155" y="3680"/>
                    <a:pt x="41868" y="3743"/>
                    <a:pt x="41597" y="3875"/>
                  </a:cubicBezTo>
                  <a:cubicBezTo>
                    <a:pt x="40655" y="4335"/>
                    <a:pt x="40258" y="5465"/>
                    <a:pt x="40718" y="6428"/>
                  </a:cubicBezTo>
                  <a:lnTo>
                    <a:pt x="42957" y="10989"/>
                  </a:lnTo>
                  <a:lnTo>
                    <a:pt x="38877" y="12998"/>
                  </a:lnTo>
                  <a:lnTo>
                    <a:pt x="36638" y="8415"/>
                  </a:lnTo>
                  <a:cubicBezTo>
                    <a:pt x="36299" y="7767"/>
                    <a:pt x="35638" y="7399"/>
                    <a:pt x="34955" y="7399"/>
                  </a:cubicBezTo>
                  <a:cubicBezTo>
                    <a:pt x="34669" y="7399"/>
                    <a:pt x="34378" y="7463"/>
                    <a:pt x="34106" y="7599"/>
                  </a:cubicBezTo>
                  <a:cubicBezTo>
                    <a:pt x="33186" y="8039"/>
                    <a:pt x="32788" y="9148"/>
                    <a:pt x="33207" y="10089"/>
                  </a:cubicBezTo>
                  <a:lnTo>
                    <a:pt x="35445" y="14672"/>
                  </a:lnTo>
                  <a:lnTo>
                    <a:pt x="31365" y="16659"/>
                  </a:lnTo>
                  <a:lnTo>
                    <a:pt x="29126" y="12077"/>
                  </a:lnTo>
                  <a:cubicBezTo>
                    <a:pt x="28811" y="11371"/>
                    <a:pt x="28118" y="10956"/>
                    <a:pt x="27397" y="10956"/>
                  </a:cubicBezTo>
                  <a:cubicBezTo>
                    <a:pt x="27113" y="10956"/>
                    <a:pt x="26825" y="11021"/>
                    <a:pt x="26553" y="11156"/>
                  </a:cubicBezTo>
                  <a:cubicBezTo>
                    <a:pt x="25569" y="11638"/>
                    <a:pt x="25193" y="12809"/>
                    <a:pt x="25695" y="13772"/>
                  </a:cubicBezTo>
                  <a:lnTo>
                    <a:pt x="27934" y="18333"/>
                  </a:lnTo>
                  <a:lnTo>
                    <a:pt x="23854" y="20321"/>
                  </a:lnTo>
                  <a:lnTo>
                    <a:pt x="21615" y="15760"/>
                  </a:lnTo>
                  <a:cubicBezTo>
                    <a:pt x="21272" y="15104"/>
                    <a:pt x="20612" y="14735"/>
                    <a:pt x="19920" y="14735"/>
                  </a:cubicBezTo>
                  <a:cubicBezTo>
                    <a:pt x="19640" y="14735"/>
                    <a:pt x="19355" y="14796"/>
                    <a:pt x="19083" y="14923"/>
                  </a:cubicBezTo>
                  <a:cubicBezTo>
                    <a:pt x="18162" y="15383"/>
                    <a:pt x="17765" y="16492"/>
                    <a:pt x="18183" y="17434"/>
                  </a:cubicBezTo>
                  <a:lnTo>
                    <a:pt x="20422" y="21995"/>
                  </a:lnTo>
                  <a:lnTo>
                    <a:pt x="16342" y="24004"/>
                  </a:lnTo>
                  <a:lnTo>
                    <a:pt x="14103" y="19421"/>
                  </a:lnTo>
                  <a:cubicBezTo>
                    <a:pt x="13788" y="18715"/>
                    <a:pt x="13095" y="18301"/>
                    <a:pt x="12374" y="18301"/>
                  </a:cubicBezTo>
                  <a:cubicBezTo>
                    <a:pt x="12090" y="18301"/>
                    <a:pt x="11801" y="18365"/>
                    <a:pt x="11530" y="18501"/>
                  </a:cubicBezTo>
                  <a:cubicBezTo>
                    <a:pt x="10567" y="18961"/>
                    <a:pt x="10170" y="20154"/>
                    <a:pt x="10672" y="21095"/>
                  </a:cubicBezTo>
                  <a:lnTo>
                    <a:pt x="12911" y="25677"/>
                  </a:lnTo>
                  <a:lnTo>
                    <a:pt x="8831" y="27665"/>
                  </a:lnTo>
                  <a:lnTo>
                    <a:pt x="6592" y="23083"/>
                  </a:lnTo>
                  <a:cubicBezTo>
                    <a:pt x="6250" y="22445"/>
                    <a:pt x="5594" y="22070"/>
                    <a:pt x="4904" y="22070"/>
                  </a:cubicBezTo>
                  <a:cubicBezTo>
                    <a:pt x="4622" y="22070"/>
                    <a:pt x="4334" y="22133"/>
                    <a:pt x="4060" y="22267"/>
                  </a:cubicBezTo>
                  <a:cubicBezTo>
                    <a:pt x="3139" y="22727"/>
                    <a:pt x="2742" y="23836"/>
                    <a:pt x="3160" y="24778"/>
                  </a:cubicBezTo>
                  <a:lnTo>
                    <a:pt x="5399" y="29339"/>
                  </a:lnTo>
                  <a:lnTo>
                    <a:pt x="1277" y="31348"/>
                  </a:lnTo>
                  <a:cubicBezTo>
                    <a:pt x="356" y="31829"/>
                    <a:pt x="1" y="32959"/>
                    <a:pt x="440" y="33879"/>
                  </a:cubicBezTo>
                  <a:cubicBezTo>
                    <a:pt x="776" y="34550"/>
                    <a:pt x="1455" y="34954"/>
                    <a:pt x="2164" y="34954"/>
                  </a:cubicBezTo>
                  <a:cubicBezTo>
                    <a:pt x="2428" y="34954"/>
                    <a:pt x="2695" y="34898"/>
                    <a:pt x="2951" y="34779"/>
                  </a:cubicBezTo>
                  <a:lnTo>
                    <a:pt x="7073" y="32771"/>
                  </a:lnTo>
                  <a:lnTo>
                    <a:pt x="9312" y="37332"/>
                  </a:lnTo>
                  <a:cubicBezTo>
                    <a:pt x="9642" y="38023"/>
                    <a:pt x="10318" y="38423"/>
                    <a:pt x="11029" y="38423"/>
                  </a:cubicBezTo>
                  <a:cubicBezTo>
                    <a:pt x="11309" y="38423"/>
                    <a:pt x="11593" y="38361"/>
                    <a:pt x="11864" y="38232"/>
                  </a:cubicBezTo>
                  <a:cubicBezTo>
                    <a:pt x="12806" y="37750"/>
                    <a:pt x="13204" y="36620"/>
                    <a:pt x="12743" y="35658"/>
                  </a:cubicBezTo>
                  <a:lnTo>
                    <a:pt x="10504" y="31097"/>
                  </a:lnTo>
                  <a:lnTo>
                    <a:pt x="14585" y="29088"/>
                  </a:lnTo>
                  <a:lnTo>
                    <a:pt x="16823" y="33670"/>
                  </a:lnTo>
                  <a:cubicBezTo>
                    <a:pt x="17153" y="34345"/>
                    <a:pt x="17828" y="34741"/>
                    <a:pt x="18538" y="34741"/>
                  </a:cubicBezTo>
                  <a:cubicBezTo>
                    <a:pt x="18818" y="34741"/>
                    <a:pt x="19104" y="34679"/>
                    <a:pt x="19376" y="34549"/>
                  </a:cubicBezTo>
                  <a:cubicBezTo>
                    <a:pt x="20318" y="34089"/>
                    <a:pt x="20715" y="32938"/>
                    <a:pt x="20234" y="31996"/>
                  </a:cubicBezTo>
                  <a:lnTo>
                    <a:pt x="18016" y="27414"/>
                  </a:lnTo>
                  <a:lnTo>
                    <a:pt x="22096" y="25426"/>
                  </a:lnTo>
                  <a:lnTo>
                    <a:pt x="24335" y="30009"/>
                  </a:lnTo>
                  <a:cubicBezTo>
                    <a:pt x="24662" y="30677"/>
                    <a:pt x="25337" y="31072"/>
                    <a:pt x="26038" y="31072"/>
                  </a:cubicBezTo>
                  <a:cubicBezTo>
                    <a:pt x="26324" y="31072"/>
                    <a:pt x="26615" y="31006"/>
                    <a:pt x="26888" y="30866"/>
                  </a:cubicBezTo>
                  <a:cubicBezTo>
                    <a:pt x="27829" y="30406"/>
                    <a:pt x="28227" y="29276"/>
                    <a:pt x="27766" y="28335"/>
                  </a:cubicBezTo>
                  <a:lnTo>
                    <a:pt x="25528" y="23752"/>
                  </a:lnTo>
                  <a:lnTo>
                    <a:pt x="29608" y="21765"/>
                  </a:lnTo>
                  <a:lnTo>
                    <a:pt x="31847" y="26326"/>
                  </a:lnTo>
                  <a:cubicBezTo>
                    <a:pt x="32177" y="27001"/>
                    <a:pt x="32862" y="27397"/>
                    <a:pt x="33570" y="27397"/>
                  </a:cubicBezTo>
                  <a:cubicBezTo>
                    <a:pt x="33850" y="27397"/>
                    <a:pt x="34133" y="27335"/>
                    <a:pt x="34399" y="27205"/>
                  </a:cubicBezTo>
                  <a:cubicBezTo>
                    <a:pt x="35341" y="26745"/>
                    <a:pt x="35738" y="25594"/>
                    <a:pt x="35278" y="24652"/>
                  </a:cubicBezTo>
                  <a:lnTo>
                    <a:pt x="33039" y="20091"/>
                  </a:lnTo>
                  <a:lnTo>
                    <a:pt x="37119" y="18082"/>
                  </a:lnTo>
                  <a:lnTo>
                    <a:pt x="39358" y="22664"/>
                  </a:lnTo>
                  <a:cubicBezTo>
                    <a:pt x="39699" y="23302"/>
                    <a:pt x="40356" y="23677"/>
                    <a:pt x="41045" y="23677"/>
                  </a:cubicBezTo>
                  <a:cubicBezTo>
                    <a:pt x="41328" y="23677"/>
                    <a:pt x="41616" y="23614"/>
                    <a:pt x="41890" y="23480"/>
                  </a:cubicBezTo>
                  <a:cubicBezTo>
                    <a:pt x="42810" y="23020"/>
                    <a:pt x="43208" y="21932"/>
                    <a:pt x="42790" y="20991"/>
                  </a:cubicBezTo>
                  <a:lnTo>
                    <a:pt x="40551" y="16408"/>
                  </a:lnTo>
                  <a:lnTo>
                    <a:pt x="44631" y="14421"/>
                  </a:lnTo>
                  <a:lnTo>
                    <a:pt x="46870" y="18982"/>
                  </a:lnTo>
                  <a:cubicBezTo>
                    <a:pt x="47212" y="19637"/>
                    <a:pt x="47873" y="20006"/>
                    <a:pt x="48564" y="20006"/>
                  </a:cubicBezTo>
                  <a:cubicBezTo>
                    <a:pt x="48845" y="20006"/>
                    <a:pt x="49130" y="19945"/>
                    <a:pt x="49401" y="19819"/>
                  </a:cubicBezTo>
                  <a:cubicBezTo>
                    <a:pt x="50322" y="19358"/>
                    <a:pt x="50720" y="18250"/>
                    <a:pt x="50301" y="17308"/>
                  </a:cubicBezTo>
                  <a:lnTo>
                    <a:pt x="48062" y="12747"/>
                  </a:lnTo>
                  <a:lnTo>
                    <a:pt x="52142" y="10759"/>
                  </a:lnTo>
                  <a:lnTo>
                    <a:pt x="54381" y="15320"/>
                  </a:lnTo>
                  <a:cubicBezTo>
                    <a:pt x="54711" y="15995"/>
                    <a:pt x="55396" y="16391"/>
                    <a:pt x="56105" y="16391"/>
                  </a:cubicBezTo>
                  <a:cubicBezTo>
                    <a:pt x="56384" y="16391"/>
                    <a:pt x="56668" y="16329"/>
                    <a:pt x="56934" y="16199"/>
                  </a:cubicBezTo>
                  <a:cubicBezTo>
                    <a:pt x="57875" y="15739"/>
                    <a:pt x="58273" y="14588"/>
                    <a:pt x="57813" y="13646"/>
                  </a:cubicBezTo>
                  <a:lnTo>
                    <a:pt x="55574" y="9064"/>
                  </a:lnTo>
                  <a:lnTo>
                    <a:pt x="59717" y="7055"/>
                  </a:lnTo>
                  <a:cubicBezTo>
                    <a:pt x="60658" y="6595"/>
                    <a:pt x="61056" y="5444"/>
                    <a:pt x="60596" y="4503"/>
                  </a:cubicBezTo>
                  <a:cubicBezTo>
                    <a:pt x="60268" y="3817"/>
                    <a:pt x="59589" y="3428"/>
                    <a:pt x="58885" y="3428"/>
                  </a:cubicBezTo>
                  <a:cubicBezTo>
                    <a:pt x="58601" y="3428"/>
                    <a:pt x="58313" y="3492"/>
                    <a:pt x="58043" y="3624"/>
                  </a:cubicBezTo>
                  <a:lnTo>
                    <a:pt x="53900" y="5654"/>
                  </a:lnTo>
                  <a:lnTo>
                    <a:pt x="51661" y="1071"/>
                  </a:lnTo>
                  <a:cubicBezTo>
                    <a:pt x="51331" y="396"/>
                    <a:pt x="50646" y="1"/>
                    <a:pt x="49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87;p28">
              <a:extLst>
                <a:ext uri="{FF2B5EF4-FFF2-40B4-BE49-F238E27FC236}">
                  <a16:creationId xmlns:a16="http://schemas.microsoft.com/office/drawing/2014/main" id="{A70BE5F9-A5DA-4DE8-80FA-A8D82917D6D4}"/>
                </a:ext>
              </a:extLst>
            </p:cNvPr>
            <p:cNvSpPr/>
            <p:nvPr/>
          </p:nvSpPr>
          <p:spPr>
            <a:xfrm>
              <a:off x="2781325" y="3181550"/>
              <a:ext cx="1489800" cy="425800"/>
            </a:xfrm>
            <a:custGeom>
              <a:avLst/>
              <a:gdLst/>
              <a:ahLst/>
              <a:cxnLst/>
              <a:rect l="l" t="t" r="r" b="b"/>
              <a:pathLst>
                <a:path w="59592" h="17032" extrusionOk="0">
                  <a:moveTo>
                    <a:pt x="29796" y="0"/>
                  </a:moveTo>
                  <a:cubicBezTo>
                    <a:pt x="13329" y="0"/>
                    <a:pt x="1" y="3808"/>
                    <a:pt x="1" y="8516"/>
                  </a:cubicBezTo>
                  <a:cubicBezTo>
                    <a:pt x="1" y="13224"/>
                    <a:pt x="13329" y="17032"/>
                    <a:pt x="29796" y="17032"/>
                  </a:cubicBezTo>
                  <a:cubicBezTo>
                    <a:pt x="46242" y="17032"/>
                    <a:pt x="59591" y="13224"/>
                    <a:pt x="59591" y="8516"/>
                  </a:cubicBezTo>
                  <a:cubicBezTo>
                    <a:pt x="59591" y="3808"/>
                    <a:pt x="46242" y="0"/>
                    <a:pt x="29796" y="0"/>
                  </a:cubicBezTo>
                  <a:close/>
                </a:path>
              </a:pathLst>
            </a:custGeom>
            <a:solidFill>
              <a:srgbClr val="006457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88;p28">
              <a:extLst>
                <a:ext uri="{FF2B5EF4-FFF2-40B4-BE49-F238E27FC236}">
                  <a16:creationId xmlns:a16="http://schemas.microsoft.com/office/drawing/2014/main" id="{7AC53743-9287-4F11-AFDE-D9894D9A91B5}"/>
                </a:ext>
              </a:extLst>
            </p:cNvPr>
            <p:cNvSpPr/>
            <p:nvPr/>
          </p:nvSpPr>
          <p:spPr>
            <a:xfrm>
              <a:off x="1866975" y="1590300"/>
              <a:ext cx="2405700" cy="1534600"/>
            </a:xfrm>
            <a:custGeom>
              <a:avLst/>
              <a:gdLst/>
              <a:ahLst/>
              <a:cxnLst/>
              <a:rect l="l" t="t" r="r" b="b"/>
              <a:pathLst>
                <a:path w="96228" h="61384" extrusionOk="0">
                  <a:moveTo>
                    <a:pt x="89428" y="1"/>
                  </a:moveTo>
                  <a:lnTo>
                    <a:pt x="89428" y="1"/>
                  </a:lnTo>
                  <a:cubicBezTo>
                    <a:pt x="89449" y="273"/>
                    <a:pt x="89428" y="565"/>
                    <a:pt x="89386" y="837"/>
                  </a:cubicBezTo>
                  <a:cubicBezTo>
                    <a:pt x="88821" y="3599"/>
                    <a:pt x="88110" y="6319"/>
                    <a:pt x="87252" y="9019"/>
                  </a:cubicBezTo>
                  <a:cubicBezTo>
                    <a:pt x="86917" y="10149"/>
                    <a:pt x="86498" y="11383"/>
                    <a:pt x="86059" y="12680"/>
                  </a:cubicBezTo>
                  <a:cubicBezTo>
                    <a:pt x="86038" y="12701"/>
                    <a:pt x="86038" y="12743"/>
                    <a:pt x="86017" y="12764"/>
                  </a:cubicBezTo>
                  <a:cubicBezTo>
                    <a:pt x="85808" y="13392"/>
                    <a:pt x="85578" y="14040"/>
                    <a:pt x="85327" y="14689"/>
                  </a:cubicBezTo>
                  <a:lnTo>
                    <a:pt x="85285" y="14794"/>
                  </a:lnTo>
                  <a:cubicBezTo>
                    <a:pt x="85034" y="15463"/>
                    <a:pt x="84762" y="16154"/>
                    <a:pt x="84511" y="16844"/>
                  </a:cubicBezTo>
                  <a:cubicBezTo>
                    <a:pt x="84511" y="16844"/>
                    <a:pt x="84511" y="16844"/>
                    <a:pt x="84511" y="16865"/>
                  </a:cubicBezTo>
                  <a:cubicBezTo>
                    <a:pt x="79740" y="28833"/>
                    <a:pt x="70994" y="44296"/>
                    <a:pt x="55950" y="51640"/>
                  </a:cubicBezTo>
                  <a:cubicBezTo>
                    <a:pt x="48918" y="55080"/>
                    <a:pt x="41330" y="56341"/>
                    <a:pt x="33979" y="56341"/>
                  </a:cubicBezTo>
                  <a:cubicBezTo>
                    <a:pt x="25189" y="56341"/>
                    <a:pt x="16738" y="54538"/>
                    <a:pt x="9981" y="52498"/>
                  </a:cubicBezTo>
                  <a:lnTo>
                    <a:pt x="9939" y="52477"/>
                  </a:lnTo>
                  <a:cubicBezTo>
                    <a:pt x="9269" y="52289"/>
                    <a:pt x="8621" y="52079"/>
                    <a:pt x="7972" y="51870"/>
                  </a:cubicBezTo>
                  <a:lnTo>
                    <a:pt x="7909" y="51849"/>
                  </a:lnTo>
                  <a:cubicBezTo>
                    <a:pt x="7282" y="51640"/>
                    <a:pt x="6654" y="51431"/>
                    <a:pt x="6068" y="51222"/>
                  </a:cubicBezTo>
                  <a:lnTo>
                    <a:pt x="6026" y="51201"/>
                  </a:lnTo>
                  <a:cubicBezTo>
                    <a:pt x="5419" y="50991"/>
                    <a:pt x="4834" y="50782"/>
                    <a:pt x="4269" y="50594"/>
                  </a:cubicBezTo>
                  <a:cubicBezTo>
                    <a:pt x="2658" y="50008"/>
                    <a:pt x="1214" y="49422"/>
                    <a:pt x="0" y="48920"/>
                  </a:cubicBezTo>
                  <a:lnTo>
                    <a:pt x="0" y="48920"/>
                  </a:lnTo>
                  <a:cubicBezTo>
                    <a:pt x="63" y="50154"/>
                    <a:pt x="774" y="51263"/>
                    <a:pt x="1883" y="51849"/>
                  </a:cubicBezTo>
                  <a:cubicBezTo>
                    <a:pt x="4792" y="53272"/>
                    <a:pt x="7784" y="54527"/>
                    <a:pt x="10818" y="55636"/>
                  </a:cubicBezTo>
                  <a:lnTo>
                    <a:pt x="10839" y="55636"/>
                  </a:lnTo>
                  <a:cubicBezTo>
                    <a:pt x="11404" y="55846"/>
                    <a:pt x="11989" y="56055"/>
                    <a:pt x="12575" y="56264"/>
                  </a:cubicBezTo>
                  <a:lnTo>
                    <a:pt x="12617" y="56264"/>
                  </a:lnTo>
                  <a:cubicBezTo>
                    <a:pt x="13224" y="56473"/>
                    <a:pt x="13852" y="56683"/>
                    <a:pt x="14479" y="56892"/>
                  </a:cubicBezTo>
                  <a:lnTo>
                    <a:pt x="14542" y="56913"/>
                  </a:lnTo>
                  <a:cubicBezTo>
                    <a:pt x="15170" y="57122"/>
                    <a:pt x="15839" y="57331"/>
                    <a:pt x="16509" y="57520"/>
                  </a:cubicBezTo>
                  <a:lnTo>
                    <a:pt x="16551" y="57540"/>
                  </a:lnTo>
                  <a:cubicBezTo>
                    <a:pt x="23297" y="59580"/>
                    <a:pt x="31742" y="61384"/>
                    <a:pt x="40530" y="61384"/>
                  </a:cubicBezTo>
                  <a:cubicBezTo>
                    <a:pt x="47879" y="61384"/>
                    <a:pt x="55467" y="60123"/>
                    <a:pt x="62499" y="56683"/>
                  </a:cubicBezTo>
                  <a:cubicBezTo>
                    <a:pt x="77543" y="49338"/>
                    <a:pt x="86310" y="33876"/>
                    <a:pt x="91060" y="21908"/>
                  </a:cubicBezTo>
                  <a:cubicBezTo>
                    <a:pt x="91332" y="21196"/>
                    <a:pt x="91583" y="20527"/>
                    <a:pt x="91834" y="19857"/>
                  </a:cubicBezTo>
                  <a:lnTo>
                    <a:pt x="91876" y="19732"/>
                  </a:lnTo>
                  <a:cubicBezTo>
                    <a:pt x="92127" y="19083"/>
                    <a:pt x="92357" y="18455"/>
                    <a:pt x="92566" y="17827"/>
                  </a:cubicBezTo>
                  <a:cubicBezTo>
                    <a:pt x="92566" y="17786"/>
                    <a:pt x="92587" y="17765"/>
                    <a:pt x="92608" y="17723"/>
                  </a:cubicBezTo>
                  <a:cubicBezTo>
                    <a:pt x="93048" y="16426"/>
                    <a:pt x="93445" y="15212"/>
                    <a:pt x="93801" y="14061"/>
                  </a:cubicBezTo>
                  <a:cubicBezTo>
                    <a:pt x="94659" y="11383"/>
                    <a:pt x="95370" y="8642"/>
                    <a:pt x="95935" y="5880"/>
                  </a:cubicBezTo>
                  <a:cubicBezTo>
                    <a:pt x="96228" y="4374"/>
                    <a:pt x="95475" y="2825"/>
                    <a:pt x="94094" y="2114"/>
                  </a:cubicBezTo>
                  <a:cubicBezTo>
                    <a:pt x="93801" y="1967"/>
                    <a:pt x="92127" y="1130"/>
                    <a:pt x="89428" y="1"/>
                  </a:cubicBezTo>
                  <a:close/>
                </a:path>
              </a:pathLst>
            </a:custGeom>
            <a:solidFill>
              <a:srgbClr val="AD4741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389;p28">
            <a:extLst>
              <a:ext uri="{FF2B5EF4-FFF2-40B4-BE49-F238E27FC236}">
                <a16:creationId xmlns:a16="http://schemas.microsoft.com/office/drawing/2014/main" id="{907291E6-EB09-4629-88F5-233B84645B44}"/>
              </a:ext>
            </a:extLst>
          </p:cNvPr>
          <p:cNvGrpSpPr/>
          <p:nvPr/>
        </p:nvGrpSpPr>
        <p:grpSpPr>
          <a:xfrm>
            <a:off x="2579019" y="3672445"/>
            <a:ext cx="663574" cy="638422"/>
            <a:chOff x="1891025" y="782123"/>
            <a:chExt cx="3767325" cy="3624527"/>
          </a:xfrm>
        </p:grpSpPr>
        <p:sp>
          <p:nvSpPr>
            <p:cNvPr id="127" name="Google Shape;390;p28">
              <a:extLst>
                <a:ext uri="{FF2B5EF4-FFF2-40B4-BE49-F238E27FC236}">
                  <a16:creationId xmlns:a16="http://schemas.microsoft.com/office/drawing/2014/main" id="{5810F8D4-5619-4C63-96CD-F3CCA754FA19}"/>
                </a:ext>
              </a:extLst>
            </p:cNvPr>
            <p:cNvSpPr/>
            <p:nvPr/>
          </p:nvSpPr>
          <p:spPr>
            <a:xfrm>
              <a:off x="3784100" y="839675"/>
              <a:ext cx="45525" cy="26700"/>
            </a:xfrm>
            <a:custGeom>
              <a:avLst/>
              <a:gdLst/>
              <a:ahLst/>
              <a:cxnLst/>
              <a:rect l="l" t="t" r="r" b="b"/>
              <a:pathLst>
                <a:path w="1821" h="1068" extrusionOk="0">
                  <a:moveTo>
                    <a:pt x="0" y="0"/>
                  </a:moveTo>
                  <a:lnTo>
                    <a:pt x="1088" y="1067"/>
                  </a:lnTo>
                  <a:lnTo>
                    <a:pt x="1821" y="335"/>
                  </a:lnTo>
                  <a:cubicBezTo>
                    <a:pt x="1235" y="209"/>
                    <a:pt x="607" y="105"/>
                    <a:pt x="0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1;p28">
              <a:extLst>
                <a:ext uri="{FF2B5EF4-FFF2-40B4-BE49-F238E27FC236}">
                  <a16:creationId xmlns:a16="http://schemas.microsoft.com/office/drawing/2014/main" id="{19CF82A4-BC21-435B-A84E-3D1FCBA0FE04}"/>
                </a:ext>
              </a:extLst>
            </p:cNvPr>
            <p:cNvSpPr/>
            <p:nvPr/>
          </p:nvSpPr>
          <p:spPr>
            <a:xfrm>
              <a:off x="2042200" y="790500"/>
              <a:ext cx="3616150" cy="3616150"/>
            </a:xfrm>
            <a:custGeom>
              <a:avLst/>
              <a:gdLst/>
              <a:ahLst/>
              <a:cxnLst/>
              <a:rect l="l" t="t" r="r" b="b"/>
              <a:pathLst>
                <a:path w="144646" h="144646" extrusionOk="0">
                  <a:moveTo>
                    <a:pt x="72313" y="0"/>
                  </a:moveTo>
                  <a:cubicBezTo>
                    <a:pt x="32369" y="0"/>
                    <a:pt x="1" y="32390"/>
                    <a:pt x="1" y="72333"/>
                  </a:cubicBezTo>
                  <a:cubicBezTo>
                    <a:pt x="1" y="112276"/>
                    <a:pt x="32369" y="144645"/>
                    <a:pt x="72313" y="144645"/>
                  </a:cubicBezTo>
                  <a:cubicBezTo>
                    <a:pt x="112256" y="144645"/>
                    <a:pt x="144646" y="112276"/>
                    <a:pt x="144646" y="72333"/>
                  </a:cubicBezTo>
                  <a:cubicBezTo>
                    <a:pt x="144646" y="32390"/>
                    <a:pt x="112256" y="0"/>
                    <a:pt x="72313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2;p28">
              <a:extLst>
                <a:ext uri="{FF2B5EF4-FFF2-40B4-BE49-F238E27FC236}">
                  <a16:creationId xmlns:a16="http://schemas.microsoft.com/office/drawing/2014/main" id="{57B6D824-F866-4C23-BBD1-03A9A04E4855}"/>
                </a:ext>
              </a:extLst>
            </p:cNvPr>
            <p:cNvSpPr/>
            <p:nvPr/>
          </p:nvSpPr>
          <p:spPr>
            <a:xfrm>
              <a:off x="2098175" y="3048150"/>
              <a:ext cx="3504200" cy="354675"/>
            </a:xfrm>
            <a:custGeom>
              <a:avLst/>
              <a:gdLst/>
              <a:ahLst/>
              <a:cxnLst/>
              <a:rect l="l" t="t" r="r" b="b"/>
              <a:pathLst>
                <a:path w="140168" h="14187" extrusionOk="0">
                  <a:moveTo>
                    <a:pt x="0" y="1"/>
                  </a:moveTo>
                  <a:cubicBezTo>
                    <a:pt x="1235" y="4897"/>
                    <a:pt x="2972" y="9646"/>
                    <a:pt x="5190" y="14187"/>
                  </a:cubicBezTo>
                  <a:lnTo>
                    <a:pt x="134958" y="14187"/>
                  </a:lnTo>
                  <a:cubicBezTo>
                    <a:pt x="137176" y="9646"/>
                    <a:pt x="138933" y="4897"/>
                    <a:pt x="140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3;p28">
              <a:extLst>
                <a:ext uri="{FF2B5EF4-FFF2-40B4-BE49-F238E27FC236}">
                  <a16:creationId xmlns:a16="http://schemas.microsoft.com/office/drawing/2014/main" id="{0EDFE487-192F-41FF-BBC5-BF424F274E60}"/>
                </a:ext>
              </a:extLst>
            </p:cNvPr>
            <p:cNvSpPr/>
            <p:nvPr/>
          </p:nvSpPr>
          <p:spPr>
            <a:xfrm>
              <a:off x="3461350" y="782123"/>
              <a:ext cx="1582375" cy="1492425"/>
            </a:xfrm>
            <a:custGeom>
              <a:avLst/>
              <a:gdLst/>
              <a:ahLst/>
              <a:cxnLst/>
              <a:rect l="l" t="t" r="r" b="b"/>
              <a:pathLst>
                <a:path w="63295" h="59697" extrusionOk="0">
                  <a:moveTo>
                    <a:pt x="29189" y="5776"/>
                  </a:moveTo>
                  <a:lnTo>
                    <a:pt x="36972" y="13559"/>
                  </a:lnTo>
                  <a:lnTo>
                    <a:pt x="29189" y="21343"/>
                  </a:lnTo>
                  <a:lnTo>
                    <a:pt x="22828" y="15003"/>
                  </a:lnTo>
                  <a:lnTo>
                    <a:pt x="22828" y="12115"/>
                  </a:lnTo>
                  <a:lnTo>
                    <a:pt x="29189" y="5776"/>
                  </a:lnTo>
                  <a:close/>
                  <a:moveTo>
                    <a:pt x="22828" y="18790"/>
                  </a:moveTo>
                  <a:lnTo>
                    <a:pt x="27285" y="23226"/>
                  </a:lnTo>
                  <a:lnTo>
                    <a:pt x="22828" y="27683"/>
                  </a:lnTo>
                  <a:lnTo>
                    <a:pt x="22828" y="18790"/>
                  </a:lnTo>
                  <a:close/>
                  <a:moveTo>
                    <a:pt x="38981" y="15442"/>
                  </a:moveTo>
                  <a:lnTo>
                    <a:pt x="46786" y="23226"/>
                  </a:lnTo>
                  <a:lnTo>
                    <a:pt x="39002" y="31030"/>
                  </a:lnTo>
                  <a:lnTo>
                    <a:pt x="31198" y="23226"/>
                  </a:lnTo>
                  <a:lnTo>
                    <a:pt x="38981" y="15442"/>
                  </a:lnTo>
                  <a:close/>
                  <a:moveTo>
                    <a:pt x="29189" y="25130"/>
                  </a:moveTo>
                  <a:lnTo>
                    <a:pt x="36972" y="32913"/>
                  </a:lnTo>
                  <a:lnTo>
                    <a:pt x="29524" y="40362"/>
                  </a:lnTo>
                  <a:lnTo>
                    <a:pt x="22828" y="33667"/>
                  </a:lnTo>
                  <a:lnTo>
                    <a:pt x="22828" y="31470"/>
                  </a:lnTo>
                  <a:lnTo>
                    <a:pt x="29189" y="25130"/>
                  </a:lnTo>
                  <a:close/>
                  <a:moveTo>
                    <a:pt x="22828" y="37454"/>
                  </a:moveTo>
                  <a:lnTo>
                    <a:pt x="27641" y="42245"/>
                  </a:lnTo>
                  <a:lnTo>
                    <a:pt x="22828" y="47037"/>
                  </a:lnTo>
                  <a:lnTo>
                    <a:pt x="22828" y="37454"/>
                  </a:lnTo>
                  <a:close/>
                  <a:moveTo>
                    <a:pt x="15463" y="1"/>
                  </a:moveTo>
                  <a:cubicBezTo>
                    <a:pt x="10253" y="1"/>
                    <a:pt x="5085" y="545"/>
                    <a:pt x="0" y="1675"/>
                  </a:cubicBezTo>
                  <a:lnTo>
                    <a:pt x="0" y="48041"/>
                  </a:lnTo>
                  <a:cubicBezTo>
                    <a:pt x="0" y="54353"/>
                    <a:pt x="5131" y="59697"/>
                    <a:pt x="11404" y="59697"/>
                  </a:cubicBezTo>
                  <a:cubicBezTo>
                    <a:pt x="11453" y="59697"/>
                    <a:pt x="11502" y="59696"/>
                    <a:pt x="11550" y="59696"/>
                  </a:cubicBezTo>
                  <a:cubicBezTo>
                    <a:pt x="16739" y="59633"/>
                    <a:pt x="21238" y="56076"/>
                    <a:pt x="22493" y="51033"/>
                  </a:cubicBezTo>
                  <a:lnTo>
                    <a:pt x="29482" y="44045"/>
                  </a:lnTo>
                  <a:lnTo>
                    <a:pt x="34462" y="49025"/>
                  </a:lnTo>
                  <a:cubicBezTo>
                    <a:pt x="34747" y="49310"/>
                    <a:pt x="35067" y="49430"/>
                    <a:pt x="35376" y="49430"/>
                  </a:cubicBezTo>
                  <a:cubicBezTo>
                    <a:pt x="36399" y="49430"/>
                    <a:pt x="37289" y="48107"/>
                    <a:pt x="36324" y="47142"/>
                  </a:cubicBezTo>
                  <a:lnTo>
                    <a:pt x="31365" y="42162"/>
                  </a:lnTo>
                  <a:lnTo>
                    <a:pt x="38751" y="34776"/>
                  </a:lnTo>
                  <a:lnTo>
                    <a:pt x="44735" y="40739"/>
                  </a:lnTo>
                  <a:cubicBezTo>
                    <a:pt x="45022" y="41031"/>
                    <a:pt x="45344" y="41153"/>
                    <a:pt x="45653" y="41153"/>
                  </a:cubicBezTo>
                  <a:cubicBezTo>
                    <a:pt x="46675" y="41153"/>
                    <a:pt x="47561" y="39819"/>
                    <a:pt x="46597" y="38856"/>
                  </a:cubicBezTo>
                  <a:lnTo>
                    <a:pt x="40634" y="32913"/>
                  </a:lnTo>
                  <a:lnTo>
                    <a:pt x="48376" y="25172"/>
                  </a:lnTo>
                  <a:lnTo>
                    <a:pt x="53628" y="30403"/>
                  </a:lnTo>
                  <a:cubicBezTo>
                    <a:pt x="53915" y="30695"/>
                    <a:pt x="54237" y="30817"/>
                    <a:pt x="54547" y="30817"/>
                  </a:cubicBezTo>
                  <a:cubicBezTo>
                    <a:pt x="55568" y="30817"/>
                    <a:pt x="56453" y="29488"/>
                    <a:pt x="55490" y="28540"/>
                  </a:cubicBezTo>
                  <a:lnTo>
                    <a:pt x="50259" y="23289"/>
                  </a:lnTo>
                  <a:lnTo>
                    <a:pt x="58001" y="15547"/>
                  </a:lnTo>
                  <a:lnTo>
                    <a:pt x="61139" y="18665"/>
                  </a:lnTo>
                  <a:cubicBezTo>
                    <a:pt x="61390" y="18926"/>
                    <a:pt x="61725" y="19057"/>
                    <a:pt x="62062" y="19057"/>
                  </a:cubicBezTo>
                  <a:cubicBezTo>
                    <a:pt x="62400" y="19057"/>
                    <a:pt x="62740" y="18926"/>
                    <a:pt x="63001" y="18665"/>
                  </a:cubicBezTo>
                  <a:cubicBezTo>
                    <a:pt x="63127" y="18539"/>
                    <a:pt x="63232" y="18393"/>
                    <a:pt x="63294" y="18225"/>
                  </a:cubicBezTo>
                  <a:cubicBezTo>
                    <a:pt x="60114" y="15400"/>
                    <a:pt x="56703" y="12848"/>
                    <a:pt x="53063" y="10630"/>
                  </a:cubicBezTo>
                  <a:lnTo>
                    <a:pt x="53063" y="10630"/>
                  </a:lnTo>
                  <a:lnTo>
                    <a:pt x="56118" y="13664"/>
                  </a:lnTo>
                  <a:lnTo>
                    <a:pt x="48376" y="21406"/>
                  </a:lnTo>
                  <a:lnTo>
                    <a:pt x="40634" y="13664"/>
                  </a:lnTo>
                  <a:lnTo>
                    <a:pt x="47016" y="7282"/>
                  </a:lnTo>
                  <a:cubicBezTo>
                    <a:pt x="46158" y="6864"/>
                    <a:pt x="45300" y="6466"/>
                    <a:pt x="44442" y="6089"/>
                  </a:cubicBezTo>
                  <a:lnTo>
                    <a:pt x="38751" y="11781"/>
                  </a:lnTo>
                  <a:lnTo>
                    <a:pt x="31009" y="4039"/>
                  </a:lnTo>
                  <a:lnTo>
                    <a:pt x="32913" y="2156"/>
                  </a:lnTo>
                  <a:cubicBezTo>
                    <a:pt x="31909" y="1884"/>
                    <a:pt x="30884" y="1654"/>
                    <a:pt x="29858" y="1444"/>
                  </a:cubicBezTo>
                  <a:lnTo>
                    <a:pt x="29126" y="2177"/>
                  </a:lnTo>
                  <a:lnTo>
                    <a:pt x="28080" y="1110"/>
                  </a:lnTo>
                  <a:cubicBezTo>
                    <a:pt x="26636" y="859"/>
                    <a:pt x="25172" y="649"/>
                    <a:pt x="23686" y="482"/>
                  </a:cubicBezTo>
                  <a:lnTo>
                    <a:pt x="23686" y="482"/>
                  </a:lnTo>
                  <a:lnTo>
                    <a:pt x="27264" y="4039"/>
                  </a:lnTo>
                  <a:lnTo>
                    <a:pt x="22828" y="8475"/>
                  </a:lnTo>
                  <a:lnTo>
                    <a:pt x="22828" y="377"/>
                  </a:lnTo>
                  <a:cubicBezTo>
                    <a:pt x="20380" y="126"/>
                    <a:pt x="17932" y="1"/>
                    <a:pt x="154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4;p28">
              <a:extLst>
                <a:ext uri="{FF2B5EF4-FFF2-40B4-BE49-F238E27FC236}">
                  <a16:creationId xmlns:a16="http://schemas.microsoft.com/office/drawing/2014/main" id="{D7A7EBF7-31A9-4582-B11C-79FEBA8EC45F}"/>
                </a:ext>
              </a:extLst>
            </p:cNvPr>
            <p:cNvSpPr/>
            <p:nvPr/>
          </p:nvSpPr>
          <p:spPr>
            <a:xfrm>
              <a:off x="3197175" y="3862075"/>
              <a:ext cx="788850" cy="172650"/>
            </a:xfrm>
            <a:custGeom>
              <a:avLst/>
              <a:gdLst/>
              <a:ahLst/>
              <a:cxnLst/>
              <a:rect l="l" t="t" r="r" b="b"/>
              <a:pathLst>
                <a:path w="31554" h="6906" extrusionOk="0">
                  <a:moveTo>
                    <a:pt x="15777" y="1"/>
                  </a:moveTo>
                  <a:cubicBezTo>
                    <a:pt x="7052" y="1"/>
                    <a:pt x="1" y="1549"/>
                    <a:pt x="1" y="3453"/>
                  </a:cubicBezTo>
                  <a:cubicBezTo>
                    <a:pt x="1" y="5357"/>
                    <a:pt x="7052" y="6906"/>
                    <a:pt x="15777" y="6906"/>
                  </a:cubicBezTo>
                  <a:cubicBezTo>
                    <a:pt x="24482" y="6906"/>
                    <a:pt x="31554" y="5357"/>
                    <a:pt x="31554" y="3453"/>
                  </a:cubicBezTo>
                  <a:cubicBezTo>
                    <a:pt x="31554" y="1549"/>
                    <a:pt x="24482" y="1"/>
                    <a:pt x="15777" y="1"/>
                  </a:cubicBezTo>
                  <a:close/>
                </a:path>
              </a:pathLst>
            </a:custGeom>
            <a:solidFill>
              <a:srgbClr val="006457">
                <a:alpha val="5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5;p28">
              <a:extLst>
                <a:ext uri="{FF2B5EF4-FFF2-40B4-BE49-F238E27FC236}">
                  <a16:creationId xmlns:a16="http://schemas.microsoft.com/office/drawing/2014/main" id="{34AC0A4B-7828-4216-9AA5-28C790A33E74}"/>
                </a:ext>
              </a:extLst>
            </p:cNvPr>
            <p:cNvSpPr/>
            <p:nvPr/>
          </p:nvSpPr>
          <p:spPr>
            <a:xfrm>
              <a:off x="3323250" y="3694175"/>
              <a:ext cx="5775" cy="2125"/>
            </a:xfrm>
            <a:custGeom>
              <a:avLst/>
              <a:gdLst/>
              <a:ahLst/>
              <a:cxnLst/>
              <a:rect l="l" t="t" r="r" b="b"/>
              <a:pathLst>
                <a:path w="231" h="85" extrusionOk="0">
                  <a:moveTo>
                    <a:pt x="1" y="84"/>
                  </a:moveTo>
                  <a:lnTo>
                    <a:pt x="231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6;p28">
              <a:extLst>
                <a:ext uri="{FF2B5EF4-FFF2-40B4-BE49-F238E27FC236}">
                  <a16:creationId xmlns:a16="http://schemas.microsoft.com/office/drawing/2014/main" id="{6F9BAF8D-3458-461A-BCC7-FBAB463B41C0}"/>
                </a:ext>
              </a:extLst>
            </p:cNvPr>
            <p:cNvSpPr/>
            <p:nvPr/>
          </p:nvSpPr>
          <p:spPr>
            <a:xfrm>
              <a:off x="2099225" y="3354300"/>
              <a:ext cx="436275" cy="354550"/>
            </a:xfrm>
            <a:custGeom>
              <a:avLst/>
              <a:gdLst/>
              <a:ahLst/>
              <a:cxnLst/>
              <a:rect l="l" t="t" r="r" b="b"/>
              <a:pathLst>
                <a:path w="17451" h="14182" extrusionOk="0">
                  <a:moveTo>
                    <a:pt x="4711" y="0"/>
                  </a:moveTo>
                  <a:cubicBezTo>
                    <a:pt x="4495" y="0"/>
                    <a:pt x="4352" y="58"/>
                    <a:pt x="4352" y="58"/>
                  </a:cubicBezTo>
                  <a:lnTo>
                    <a:pt x="4290" y="58"/>
                  </a:lnTo>
                  <a:lnTo>
                    <a:pt x="105" y="999"/>
                  </a:lnTo>
                  <a:lnTo>
                    <a:pt x="0" y="1041"/>
                  </a:lnTo>
                  <a:cubicBezTo>
                    <a:pt x="0" y="1041"/>
                    <a:pt x="10588" y="11503"/>
                    <a:pt x="17451" y="14181"/>
                  </a:cubicBezTo>
                  <a:lnTo>
                    <a:pt x="17451" y="11691"/>
                  </a:lnTo>
                  <a:cubicBezTo>
                    <a:pt x="17451" y="10792"/>
                    <a:pt x="16990" y="10457"/>
                    <a:pt x="16990" y="10457"/>
                  </a:cubicBezTo>
                  <a:lnTo>
                    <a:pt x="5817" y="581"/>
                  </a:lnTo>
                  <a:cubicBezTo>
                    <a:pt x="5423" y="103"/>
                    <a:pt x="5001" y="0"/>
                    <a:pt x="4711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7;p28">
              <a:extLst>
                <a:ext uri="{FF2B5EF4-FFF2-40B4-BE49-F238E27FC236}">
                  <a16:creationId xmlns:a16="http://schemas.microsoft.com/office/drawing/2014/main" id="{F04EE19F-E009-4145-B6B8-8AF956AAA472}"/>
                </a:ext>
              </a:extLst>
            </p:cNvPr>
            <p:cNvSpPr/>
            <p:nvPr/>
          </p:nvSpPr>
          <p:spPr>
            <a:xfrm>
              <a:off x="1891025" y="1740425"/>
              <a:ext cx="1991425" cy="2042700"/>
            </a:xfrm>
            <a:custGeom>
              <a:avLst/>
              <a:gdLst/>
              <a:ahLst/>
              <a:cxnLst/>
              <a:rect l="l" t="t" r="r" b="b"/>
              <a:pathLst>
                <a:path w="79657" h="81708" extrusionOk="0">
                  <a:moveTo>
                    <a:pt x="41987" y="7148"/>
                  </a:moveTo>
                  <a:cubicBezTo>
                    <a:pt x="46098" y="7148"/>
                    <a:pt x="53919" y="8426"/>
                    <a:pt x="56599" y="9165"/>
                  </a:cubicBezTo>
                  <a:cubicBezTo>
                    <a:pt x="57290" y="9395"/>
                    <a:pt x="57875" y="9856"/>
                    <a:pt x="58273" y="10483"/>
                  </a:cubicBezTo>
                  <a:cubicBezTo>
                    <a:pt x="59800" y="13078"/>
                    <a:pt x="62018" y="19627"/>
                    <a:pt x="62395" y="21845"/>
                  </a:cubicBezTo>
                  <a:cubicBezTo>
                    <a:pt x="62458" y="22284"/>
                    <a:pt x="62374" y="22849"/>
                    <a:pt x="61349" y="23833"/>
                  </a:cubicBezTo>
                  <a:cubicBezTo>
                    <a:pt x="59047" y="25862"/>
                    <a:pt x="53649" y="28624"/>
                    <a:pt x="51033" y="29189"/>
                  </a:cubicBezTo>
                  <a:cubicBezTo>
                    <a:pt x="50816" y="29221"/>
                    <a:pt x="50598" y="29238"/>
                    <a:pt x="50382" y="29238"/>
                  </a:cubicBezTo>
                  <a:cubicBezTo>
                    <a:pt x="50036" y="29238"/>
                    <a:pt x="49694" y="29195"/>
                    <a:pt x="49360" y="29105"/>
                  </a:cubicBezTo>
                  <a:cubicBezTo>
                    <a:pt x="46221" y="28248"/>
                    <a:pt x="39316" y="24105"/>
                    <a:pt x="36994" y="21259"/>
                  </a:cubicBezTo>
                  <a:cubicBezTo>
                    <a:pt x="36575" y="20882"/>
                    <a:pt x="36240" y="20422"/>
                    <a:pt x="36010" y="19920"/>
                  </a:cubicBezTo>
                  <a:cubicBezTo>
                    <a:pt x="35466" y="17995"/>
                    <a:pt x="37956" y="11592"/>
                    <a:pt x="39107" y="8789"/>
                  </a:cubicBezTo>
                  <a:cubicBezTo>
                    <a:pt x="39358" y="8140"/>
                    <a:pt x="39735" y="7324"/>
                    <a:pt x="40572" y="7219"/>
                  </a:cubicBezTo>
                  <a:cubicBezTo>
                    <a:pt x="40965" y="7170"/>
                    <a:pt x="41444" y="7148"/>
                    <a:pt x="41987" y="7148"/>
                  </a:cubicBezTo>
                  <a:close/>
                  <a:moveTo>
                    <a:pt x="11803" y="24030"/>
                  </a:moveTo>
                  <a:cubicBezTo>
                    <a:pt x="11858" y="24030"/>
                    <a:pt x="11913" y="24033"/>
                    <a:pt x="11969" y="24042"/>
                  </a:cubicBezTo>
                  <a:cubicBezTo>
                    <a:pt x="14333" y="24356"/>
                    <a:pt x="19794" y="26553"/>
                    <a:pt x="21719" y="28038"/>
                  </a:cubicBezTo>
                  <a:cubicBezTo>
                    <a:pt x="22347" y="28436"/>
                    <a:pt x="22807" y="29064"/>
                    <a:pt x="23017" y="29775"/>
                  </a:cubicBezTo>
                  <a:cubicBezTo>
                    <a:pt x="24042" y="35236"/>
                    <a:pt x="22305" y="41199"/>
                    <a:pt x="21719" y="43313"/>
                  </a:cubicBezTo>
                  <a:cubicBezTo>
                    <a:pt x="21719" y="43313"/>
                    <a:pt x="21615" y="44149"/>
                    <a:pt x="20150" y="45070"/>
                  </a:cubicBezTo>
                  <a:cubicBezTo>
                    <a:pt x="18267" y="46744"/>
                    <a:pt x="13287" y="49171"/>
                    <a:pt x="10881" y="49778"/>
                  </a:cubicBezTo>
                  <a:cubicBezTo>
                    <a:pt x="10739" y="49833"/>
                    <a:pt x="10590" y="49860"/>
                    <a:pt x="10441" y="49860"/>
                  </a:cubicBezTo>
                  <a:cubicBezTo>
                    <a:pt x="10085" y="49860"/>
                    <a:pt x="9730" y="49709"/>
                    <a:pt x="9479" y="49443"/>
                  </a:cubicBezTo>
                  <a:cubicBezTo>
                    <a:pt x="7847" y="47727"/>
                    <a:pt x="3662" y="41325"/>
                    <a:pt x="3014" y="38500"/>
                  </a:cubicBezTo>
                  <a:cubicBezTo>
                    <a:pt x="2951" y="38061"/>
                    <a:pt x="2972" y="37621"/>
                    <a:pt x="3076" y="37182"/>
                  </a:cubicBezTo>
                  <a:cubicBezTo>
                    <a:pt x="3893" y="34713"/>
                    <a:pt x="7868" y="27201"/>
                    <a:pt x="10400" y="24795"/>
                  </a:cubicBezTo>
                  <a:cubicBezTo>
                    <a:pt x="10400" y="24795"/>
                    <a:pt x="11038" y="24030"/>
                    <a:pt x="11803" y="24030"/>
                  </a:cubicBezTo>
                  <a:close/>
                  <a:moveTo>
                    <a:pt x="48817" y="44756"/>
                  </a:moveTo>
                  <a:cubicBezTo>
                    <a:pt x="49458" y="44756"/>
                    <a:pt x="50088" y="44940"/>
                    <a:pt x="50636" y="45300"/>
                  </a:cubicBezTo>
                  <a:cubicBezTo>
                    <a:pt x="53461" y="47204"/>
                    <a:pt x="58859" y="52289"/>
                    <a:pt x="60449" y="54486"/>
                  </a:cubicBezTo>
                  <a:cubicBezTo>
                    <a:pt x="60721" y="54883"/>
                    <a:pt x="60868" y="55344"/>
                    <a:pt x="60888" y="55804"/>
                  </a:cubicBezTo>
                  <a:cubicBezTo>
                    <a:pt x="60533" y="58566"/>
                    <a:pt x="56034" y="67961"/>
                    <a:pt x="53858" y="69969"/>
                  </a:cubicBezTo>
                  <a:cubicBezTo>
                    <a:pt x="53505" y="70224"/>
                    <a:pt x="53097" y="70369"/>
                    <a:pt x="52686" y="70369"/>
                  </a:cubicBezTo>
                  <a:cubicBezTo>
                    <a:pt x="52658" y="70369"/>
                    <a:pt x="52630" y="70368"/>
                    <a:pt x="52603" y="70367"/>
                  </a:cubicBezTo>
                  <a:cubicBezTo>
                    <a:pt x="49841" y="70304"/>
                    <a:pt x="41032" y="69551"/>
                    <a:pt x="38396" y="68316"/>
                  </a:cubicBezTo>
                  <a:cubicBezTo>
                    <a:pt x="37977" y="68128"/>
                    <a:pt x="37642" y="67793"/>
                    <a:pt x="37496" y="67354"/>
                  </a:cubicBezTo>
                  <a:cubicBezTo>
                    <a:pt x="36596" y="65094"/>
                    <a:pt x="34608" y="57499"/>
                    <a:pt x="34608" y="54109"/>
                  </a:cubicBezTo>
                  <a:cubicBezTo>
                    <a:pt x="34608" y="52833"/>
                    <a:pt x="35131" y="52352"/>
                    <a:pt x="35131" y="52352"/>
                  </a:cubicBezTo>
                  <a:cubicBezTo>
                    <a:pt x="36868" y="50427"/>
                    <a:pt x="44882" y="45698"/>
                    <a:pt x="48167" y="44819"/>
                  </a:cubicBezTo>
                  <a:cubicBezTo>
                    <a:pt x="48383" y="44777"/>
                    <a:pt x="48601" y="44756"/>
                    <a:pt x="48817" y="44756"/>
                  </a:cubicBezTo>
                  <a:close/>
                  <a:moveTo>
                    <a:pt x="40865" y="1"/>
                  </a:moveTo>
                  <a:cubicBezTo>
                    <a:pt x="36805" y="22"/>
                    <a:pt x="32767" y="628"/>
                    <a:pt x="28896" y="1800"/>
                  </a:cubicBezTo>
                  <a:lnTo>
                    <a:pt x="28896" y="3181"/>
                  </a:lnTo>
                  <a:lnTo>
                    <a:pt x="29001" y="3181"/>
                  </a:lnTo>
                  <a:cubicBezTo>
                    <a:pt x="29022" y="3746"/>
                    <a:pt x="28708" y="4290"/>
                    <a:pt x="28206" y="4604"/>
                  </a:cubicBezTo>
                  <a:lnTo>
                    <a:pt x="15568" y="11906"/>
                  </a:lnTo>
                  <a:cubicBezTo>
                    <a:pt x="15321" y="12012"/>
                    <a:pt x="15054" y="12065"/>
                    <a:pt x="14789" y="12065"/>
                  </a:cubicBezTo>
                  <a:cubicBezTo>
                    <a:pt x="14583" y="12065"/>
                    <a:pt x="14379" y="12033"/>
                    <a:pt x="14187" y="11969"/>
                  </a:cubicBezTo>
                  <a:lnTo>
                    <a:pt x="12576" y="11467"/>
                  </a:lnTo>
                  <a:cubicBezTo>
                    <a:pt x="5357" y="18372"/>
                    <a:pt x="942" y="27703"/>
                    <a:pt x="147" y="37642"/>
                  </a:cubicBezTo>
                  <a:lnTo>
                    <a:pt x="63" y="38981"/>
                  </a:lnTo>
                  <a:cubicBezTo>
                    <a:pt x="22" y="39609"/>
                    <a:pt x="1" y="40216"/>
                    <a:pt x="1" y="40844"/>
                  </a:cubicBezTo>
                  <a:cubicBezTo>
                    <a:pt x="1" y="49778"/>
                    <a:pt x="2930" y="58482"/>
                    <a:pt x="8370" y="65596"/>
                  </a:cubicBezTo>
                  <a:lnTo>
                    <a:pt x="8475" y="65554"/>
                  </a:lnTo>
                  <a:lnTo>
                    <a:pt x="12660" y="64613"/>
                  </a:lnTo>
                  <a:lnTo>
                    <a:pt x="12743" y="64592"/>
                  </a:lnTo>
                  <a:cubicBezTo>
                    <a:pt x="12743" y="64592"/>
                    <a:pt x="12875" y="64541"/>
                    <a:pt x="13078" y="64541"/>
                  </a:cubicBezTo>
                  <a:cubicBezTo>
                    <a:pt x="13362" y="64541"/>
                    <a:pt x="13785" y="64640"/>
                    <a:pt x="14187" y="65115"/>
                  </a:cubicBezTo>
                  <a:lnTo>
                    <a:pt x="25360" y="75012"/>
                  </a:lnTo>
                  <a:cubicBezTo>
                    <a:pt x="25360" y="75012"/>
                    <a:pt x="25820" y="75347"/>
                    <a:pt x="25779" y="76246"/>
                  </a:cubicBezTo>
                  <a:lnTo>
                    <a:pt x="25779" y="78736"/>
                  </a:lnTo>
                  <a:cubicBezTo>
                    <a:pt x="30570" y="80661"/>
                    <a:pt x="35696" y="81665"/>
                    <a:pt x="40865" y="81707"/>
                  </a:cubicBezTo>
                  <a:cubicBezTo>
                    <a:pt x="46158" y="81707"/>
                    <a:pt x="51410" y="80661"/>
                    <a:pt x="56306" y="78652"/>
                  </a:cubicBezTo>
                  <a:lnTo>
                    <a:pt x="57290" y="78234"/>
                  </a:lnTo>
                  <a:lnTo>
                    <a:pt x="57499" y="78150"/>
                  </a:lnTo>
                  <a:cubicBezTo>
                    <a:pt x="67040" y="73861"/>
                    <a:pt x="74761" y="66140"/>
                    <a:pt x="78778" y="56453"/>
                  </a:cubicBezTo>
                  <a:lnTo>
                    <a:pt x="78820" y="56327"/>
                  </a:lnTo>
                  <a:lnTo>
                    <a:pt x="78799" y="56285"/>
                  </a:lnTo>
                  <a:lnTo>
                    <a:pt x="78757" y="56264"/>
                  </a:lnTo>
                  <a:lnTo>
                    <a:pt x="78694" y="56243"/>
                  </a:lnTo>
                  <a:lnTo>
                    <a:pt x="78653" y="56181"/>
                  </a:lnTo>
                  <a:cubicBezTo>
                    <a:pt x="77334" y="55072"/>
                    <a:pt x="74363" y="52540"/>
                    <a:pt x="73150" y="51159"/>
                  </a:cubicBezTo>
                  <a:cubicBezTo>
                    <a:pt x="72815" y="50761"/>
                    <a:pt x="72585" y="50280"/>
                    <a:pt x="72501" y="49757"/>
                  </a:cubicBezTo>
                  <a:cubicBezTo>
                    <a:pt x="72166" y="46660"/>
                    <a:pt x="72961" y="36596"/>
                    <a:pt x="73547" y="34043"/>
                  </a:cubicBezTo>
                  <a:cubicBezTo>
                    <a:pt x="73736" y="33499"/>
                    <a:pt x="74049" y="32997"/>
                    <a:pt x="74426" y="32579"/>
                  </a:cubicBezTo>
                  <a:cubicBezTo>
                    <a:pt x="75807" y="31114"/>
                    <a:pt x="78527" y="29064"/>
                    <a:pt x="79657" y="28248"/>
                  </a:cubicBezTo>
                  <a:cubicBezTo>
                    <a:pt x="76581" y="18769"/>
                    <a:pt x="70137" y="10734"/>
                    <a:pt x="61558" y="5650"/>
                  </a:cubicBezTo>
                  <a:cubicBezTo>
                    <a:pt x="61558" y="5650"/>
                    <a:pt x="60784" y="5148"/>
                    <a:pt x="60177" y="4876"/>
                  </a:cubicBezTo>
                  <a:cubicBezTo>
                    <a:pt x="54235" y="1675"/>
                    <a:pt x="47602" y="1"/>
                    <a:pt x="40865" y="1"/>
                  </a:cubicBezTo>
                  <a:close/>
                </a:path>
              </a:pathLst>
            </a:custGeom>
            <a:solidFill>
              <a:srgbClr val="EB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8;p28">
              <a:extLst>
                <a:ext uri="{FF2B5EF4-FFF2-40B4-BE49-F238E27FC236}">
                  <a16:creationId xmlns:a16="http://schemas.microsoft.com/office/drawing/2014/main" id="{619BFDAC-5ECC-4D96-92E9-06CBD3688369}"/>
                </a:ext>
              </a:extLst>
            </p:cNvPr>
            <p:cNvSpPr/>
            <p:nvPr/>
          </p:nvSpPr>
          <p:spPr>
            <a:xfrm>
              <a:off x="1965300" y="2341150"/>
              <a:ext cx="518950" cy="645600"/>
            </a:xfrm>
            <a:custGeom>
              <a:avLst/>
              <a:gdLst/>
              <a:ahLst/>
              <a:cxnLst/>
              <a:rect l="l" t="t" r="r" b="b"/>
              <a:pathLst>
                <a:path w="20758" h="25824" extrusionOk="0">
                  <a:moveTo>
                    <a:pt x="8853" y="1"/>
                  </a:moveTo>
                  <a:cubicBezTo>
                    <a:pt x="8085" y="1"/>
                    <a:pt x="7429" y="766"/>
                    <a:pt x="7429" y="766"/>
                  </a:cubicBezTo>
                  <a:cubicBezTo>
                    <a:pt x="4897" y="3151"/>
                    <a:pt x="922" y="10684"/>
                    <a:pt x="105" y="13132"/>
                  </a:cubicBezTo>
                  <a:cubicBezTo>
                    <a:pt x="22" y="13571"/>
                    <a:pt x="1" y="14032"/>
                    <a:pt x="64" y="14471"/>
                  </a:cubicBezTo>
                  <a:cubicBezTo>
                    <a:pt x="712" y="17296"/>
                    <a:pt x="4897" y="23677"/>
                    <a:pt x="6529" y="25393"/>
                  </a:cubicBezTo>
                  <a:cubicBezTo>
                    <a:pt x="6775" y="25668"/>
                    <a:pt x="7121" y="25823"/>
                    <a:pt x="7471" y="25823"/>
                  </a:cubicBezTo>
                  <a:cubicBezTo>
                    <a:pt x="7626" y="25823"/>
                    <a:pt x="7783" y="25792"/>
                    <a:pt x="7931" y="25728"/>
                  </a:cubicBezTo>
                  <a:cubicBezTo>
                    <a:pt x="10337" y="25142"/>
                    <a:pt x="15317" y="22715"/>
                    <a:pt x="17200" y="21020"/>
                  </a:cubicBezTo>
                  <a:cubicBezTo>
                    <a:pt x="18581" y="19953"/>
                    <a:pt x="18769" y="19284"/>
                    <a:pt x="18769" y="19284"/>
                  </a:cubicBezTo>
                  <a:cubicBezTo>
                    <a:pt x="19334" y="17170"/>
                    <a:pt x="20757" y="11605"/>
                    <a:pt x="20067" y="5725"/>
                  </a:cubicBezTo>
                  <a:cubicBezTo>
                    <a:pt x="19857" y="5014"/>
                    <a:pt x="19397" y="4407"/>
                    <a:pt x="18769" y="4009"/>
                  </a:cubicBezTo>
                  <a:cubicBezTo>
                    <a:pt x="16844" y="2503"/>
                    <a:pt x="11383" y="306"/>
                    <a:pt x="9019" y="13"/>
                  </a:cubicBezTo>
                  <a:cubicBezTo>
                    <a:pt x="8963" y="4"/>
                    <a:pt x="8908" y="1"/>
                    <a:pt x="8853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9;p28">
              <a:extLst>
                <a:ext uri="{FF2B5EF4-FFF2-40B4-BE49-F238E27FC236}">
                  <a16:creationId xmlns:a16="http://schemas.microsoft.com/office/drawing/2014/main" id="{16B77955-C7F3-4EE4-A4AD-908FEAC19016}"/>
                </a:ext>
              </a:extLst>
            </p:cNvPr>
            <p:cNvSpPr/>
            <p:nvPr/>
          </p:nvSpPr>
          <p:spPr>
            <a:xfrm>
              <a:off x="3695175" y="2446600"/>
              <a:ext cx="241175" cy="702000"/>
            </a:xfrm>
            <a:custGeom>
              <a:avLst/>
              <a:gdLst/>
              <a:ahLst/>
              <a:cxnLst/>
              <a:rect l="l" t="t" r="r" b="b"/>
              <a:pathLst>
                <a:path w="9647" h="28080" extrusionOk="0">
                  <a:moveTo>
                    <a:pt x="7512" y="1"/>
                  </a:moveTo>
                  <a:cubicBezTo>
                    <a:pt x="6361" y="817"/>
                    <a:pt x="3641" y="2867"/>
                    <a:pt x="2281" y="4332"/>
                  </a:cubicBezTo>
                  <a:cubicBezTo>
                    <a:pt x="1883" y="4750"/>
                    <a:pt x="1570" y="5252"/>
                    <a:pt x="1381" y="5796"/>
                  </a:cubicBezTo>
                  <a:cubicBezTo>
                    <a:pt x="795" y="8349"/>
                    <a:pt x="0" y="18413"/>
                    <a:pt x="335" y="21510"/>
                  </a:cubicBezTo>
                  <a:cubicBezTo>
                    <a:pt x="419" y="22033"/>
                    <a:pt x="649" y="22514"/>
                    <a:pt x="984" y="22912"/>
                  </a:cubicBezTo>
                  <a:cubicBezTo>
                    <a:pt x="2197" y="24293"/>
                    <a:pt x="5168" y="26825"/>
                    <a:pt x="6487" y="27934"/>
                  </a:cubicBezTo>
                  <a:lnTo>
                    <a:pt x="6528" y="27996"/>
                  </a:lnTo>
                  <a:lnTo>
                    <a:pt x="6591" y="28017"/>
                  </a:lnTo>
                  <a:lnTo>
                    <a:pt x="6633" y="28038"/>
                  </a:lnTo>
                  <a:lnTo>
                    <a:pt x="6654" y="28080"/>
                  </a:lnTo>
                  <a:cubicBezTo>
                    <a:pt x="8642" y="23247"/>
                    <a:pt x="9646" y="18079"/>
                    <a:pt x="9625" y="12869"/>
                  </a:cubicBezTo>
                  <a:cubicBezTo>
                    <a:pt x="9625" y="8579"/>
                    <a:pt x="8956" y="4332"/>
                    <a:pt x="7637" y="273"/>
                  </a:cubicBezTo>
                  <a:lnTo>
                    <a:pt x="7512" y="1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00;p28">
              <a:extLst>
                <a:ext uri="{FF2B5EF4-FFF2-40B4-BE49-F238E27FC236}">
                  <a16:creationId xmlns:a16="http://schemas.microsoft.com/office/drawing/2014/main" id="{58BD5F8B-E8C5-432F-9568-29FEB8C626C9}"/>
                </a:ext>
              </a:extLst>
            </p:cNvPr>
            <p:cNvSpPr/>
            <p:nvPr/>
          </p:nvSpPr>
          <p:spPr>
            <a:xfrm>
              <a:off x="2756225" y="2859300"/>
              <a:ext cx="657025" cy="640350"/>
            </a:xfrm>
            <a:custGeom>
              <a:avLst/>
              <a:gdLst/>
              <a:ahLst/>
              <a:cxnLst/>
              <a:rect l="l" t="t" r="r" b="b"/>
              <a:pathLst>
                <a:path w="26281" h="25614" extrusionOk="0">
                  <a:moveTo>
                    <a:pt x="14209" y="1"/>
                  </a:moveTo>
                  <a:cubicBezTo>
                    <a:pt x="13993" y="1"/>
                    <a:pt x="13775" y="22"/>
                    <a:pt x="13559" y="64"/>
                  </a:cubicBezTo>
                  <a:cubicBezTo>
                    <a:pt x="10253" y="943"/>
                    <a:pt x="2260" y="5672"/>
                    <a:pt x="523" y="7597"/>
                  </a:cubicBezTo>
                  <a:cubicBezTo>
                    <a:pt x="523" y="7597"/>
                    <a:pt x="0" y="8078"/>
                    <a:pt x="0" y="9354"/>
                  </a:cubicBezTo>
                  <a:cubicBezTo>
                    <a:pt x="0" y="12744"/>
                    <a:pt x="1988" y="20339"/>
                    <a:pt x="2888" y="22599"/>
                  </a:cubicBezTo>
                  <a:cubicBezTo>
                    <a:pt x="3034" y="23038"/>
                    <a:pt x="3369" y="23373"/>
                    <a:pt x="3788" y="23561"/>
                  </a:cubicBezTo>
                  <a:cubicBezTo>
                    <a:pt x="6424" y="24796"/>
                    <a:pt x="15233" y="25549"/>
                    <a:pt x="17974" y="25612"/>
                  </a:cubicBezTo>
                  <a:cubicBezTo>
                    <a:pt x="18003" y="25613"/>
                    <a:pt x="18032" y="25614"/>
                    <a:pt x="18060" y="25614"/>
                  </a:cubicBezTo>
                  <a:cubicBezTo>
                    <a:pt x="18489" y="25614"/>
                    <a:pt x="18896" y="25469"/>
                    <a:pt x="19229" y="25214"/>
                  </a:cubicBezTo>
                  <a:cubicBezTo>
                    <a:pt x="21426" y="23206"/>
                    <a:pt x="25925" y="13811"/>
                    <a:pt x="26280" y="11049"/>
                  </a:cubicBezTo>
                  <a:cubicBezTo>
                    <a:pt x="26260" y="10589"/>
                    <a:pt x="26113" y="10128"/>
                    <a:pt x="25841" y="9731"/>
                  </a:cubicBezTo>
                  <a:cubicBezTo>
                    <a:pt x="24251" y="7534"/>
                    <a:pt x="18853" y="2449"/>
                    <a:pt x="16028" y="545"/>
                  </a:cubicBezTo>
                  <a:cubicBezTo>
                    <a:pt x="15480" y="185"/>
                    <a:pt x="14850" y="1"/>
                    <a:pt x="14209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01;p28">
              <a:extLst>
                <a:ext uri="{FF2B5EF4-FFF2-40B4-BE49-F238E27FC236}">
                  <a16:creationId xmlns:a16="http://schemas.microsoft.com/office/drawing/2014/main" id="{416A4052-F56A-47C9-91B6-ABBED2C01DB3}"/>
                </a:ext>
              </a:extLst>
            </p:cNvPr>
            <p:cNvSpPr/>
            <p:nvPr/>
          </p:nvSpPr>
          <p:spPr>
            <a:xfrm>
              <a:off x="2202275" y="1785425"/>
              <a:ext cx="411175" cy="256600"/>
            </a:xfrm>
            <a:custGeom>
              <a:avLst/>
              <a:gdLst/>
              <a:ahLst/>
              <a:cxnLst/>
              <a:rect l="l" t="t" r="r" b="b"/>
              <a:pathLst>
                <a:path w="16447" h="10264" extrusionOk="0">
                  <a:moveTo>
                    <a:pt x="16425" y="0"/>
                  </a:moveTo>
                  <a:cubicBezTo>
                    <a:pt x="10274" y="1862"/>
                    <a:pt x="4624" y="5189"/>
                    <a:pt x="0" y="9667"/>
                  </a:cubicBezTo>
                  <a:lnTo>
                    <a:pt x="1611" y="10169"/>
                  </a:lnTo>
                  <a:cubicBezTo>
                    <a:pt x="1808" y="10231"/>
                    <a:pt x="2008" y="10263"/>
                    <a:pt x="2206" y="10263"/>
                  </a:cubicBezTo>
                  <a:cubicBezTo>
                    <a:pt x="2474" y="10263"/>
                    <a:pt x="2740" y="10205"/>
                    <a:pt x="2992" y="10085"/>
                  </a:cubicBezTo>
                  <a:lnTo>
                    <a:pt x="15651" y="2783"/>
                  </a:lnTo>
                  <a:cubicBezTo>
                    <a:pt x="16153" y="2490"/>
                    <a:pt x="16446" y="1946"/>
                    <a:pt x="16425" y="1360"/>
                  </a:cubicBezTo>
                  <a:lnTo>
                    <a:pt x="16425" y="0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02;p28">
              <a:extLst>
                <a:ext uri="{FF2B5EF4-FFF2-40B4-BE49-F238E27FC236}">
                  <a16:creationId xmlns:a16="http://schemas.microsoft.com/office/drawing/2014/main" id="{CF6F4D63-3A07-4763-9160-32795FA671C8}"/>
                </a:ext>
              </a:extLst>
            </p:cNvPr>
            <p:cNvSpPr/>
            <p:nvPr/>
          </p:nvSpPr>
          <p:spPr>
            <a:xfrm>
              <a:off x="2777675" y="1919475"/>
              <a:ext cx="674800" cy="551950"/>
            </a:xfrm>
            <a:custGeom>
              <a:avLst/>
              <a:gdLst/>
              <a:ahLst/>
              <a:cxnLst/>
              <a:rect l="l" t="t" r="r" b="b"/>
              <a:pathLst>
                <a:path w="26992" h="22078" extrusionOk="0">
                  <a:moveTo>
                    <a:pt x="6611" y="0"/>
                  </a:moveTo>
                  <a:cubicBezTo>
                    <a:pt x="6039" y="0"/>
                    <a:pt x="5537" y="25"/>
                    <a:pt x="5127" y="78"/>
                  </a:cubicBezTo>
                  <a:cubicBezTo>
                    <a:pt x="4290" y="162"/>
                    <a:pt x="3913" y="999"/>
                    <a:pt x="3641" y="1627"/>
                  </a:cubicBezTo>
                  <a:cubicBezTo>
                    <a:pt x="2490" y="4430"/>
                    <a:pt x="0" y="10833"/>
                    <a:pt x="544" y="12758"/>
                  </a:cubicBezTo>
                  <a:cubicBezTo>
                    <a:pt x="774" y="13260"/>
                    <a:pt x="1109" y="13720"/>
                    <a:pt x="1528" y="14118"/>
                  </a:cubicBezTo>
                  <a:cubicBezTo>
                    <a:pt x="3871" y="16943"/>
                    <a:pt x="10755" y="21086"/>
                    <a:pt x="13914" y="21964"/>
                  </a:cubicBezTo>
                  <a:cubicBezTo>
                    <a:pt x="14241" y="22040"/>
                    <a:pt x="14575" y="22077"/>
                    <a:pt x="14907" y="22077"/>
                  </a:cubicBezTo>
                  <a:cubicBezTo>
                    <a:pt x="15129" y="22077"/>
                    <a:pt x="15350" y="22061"/>
                    <a:pt x="15567" y="22027"/>
                  </a:cubicBezTo>
                  <a:cubicBezTo>
                    <a:pt x="18183" y="21462"/>
                    <a:pt x="23581" y="18700"/>
                    <a:pt x="25904" y="16671"/>
                  </a:cubicBezTo>
                  <a:cubicBezTo>
                    <a:pt x="26908" y="15687"/>
                    <a:pt x="26992" y="15122"/>
                    <a:pt x="26950" y="14683"/>
                  </a:cubicBezTo>
                  <a:cubicBezTo>
                    <a:pt x="26573" y="12465"/>
                    <a:pt x="24355" y="5916"/>
                    <a:pt x="22807" y="3321"/>
                  </a:cubicBezTo>
                  <a:cubicBezTo>
                    <a:pt x="22430" y="2715"/>
                    <a:pt x="21845" y="2233"/>
                    <a:pt x="21154" y="2003"/>
                  </a:cubicBezTo>
                  <a:cubicBezTo>
                    <a:pt x="18471" y="1268"/>
                    <a:pt x="10736" y="0"/>
                    <a:pt x="6611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03;p28">
              <a:extLst>
                <a:ext uri="{FF2B5EF4-FFF2-40B4-BE49-F238E27FC236}">
                  <a16:creationId xmlns:a16="http://schemas.microsoft.com/office/drawing/2014/main" id="{0D91BF20-8210-4E8C-884F-E4F1C5B57565}"/>
                </a:ext>
              </a:extLst>
            </p:cNvPr>
            <p:cNvSpPr/>
            <p:nvPr/>
          </p:nvSpPr>
          <p:spPr>
            <a:xfrm>
              <a:off x="2100800" y="1882175"/>
              <a:ext cx="1835550" cy="1900750"/>
            </a:xfrm>
            <a:custGeom>
              <a:avLst/>
              <a:gdLst/>
              <a:ahLst/>
              <a:cxnLst/>
              <a:rect l="l" t="t" r="r" b="b"/>
              <a:pathLst>
                <a:path w="73422" h="76030" extrusionOk="0">
                  <a:moveTo>
                    <a:pt x="53188" y="1"/>
                  </a:moveTo>
                  <a:lnTo>
                    <a:pt x="53188" y="1"/>
                  </a:lnTo>
                  <a:cubicBezTo>
                    <a:pt x="69383" y="18497"/>
                    <a:pt x="68818" y="41681"/>
                    <a:pt x="56578" y="56369"/>
                  </a:cubicBezTo>
                  <a:cubicBezTo>
                    <a:pt x="50346" y="63822"/>
                    <a:pt x="40244" y="67792"/>
                    <a:pt x="28789" y="67792"/>
                  </a:cubicBezTo>
                  <a:cubicBezTo>
                    <a:pt x="19629" y="67792"/>
                    <a:pt x="9604" y="65253"/>
                    <a:pt x="0" y="59926"/>
                  </a:cubicBezTo>
                  <a:lnTo>
                    <a:pt x="0" y="59926"/>
                  </a:lnTo>
                  <a:cubicBezTo>
                    <a:pt x="0" y="59927"/>
                    <a:pt x="10588" y="70388"/>
                    <a:pt x="17429" y="73066"/>
                  </a:cubicBezTo>
                  <a:cubicBezTo>
                    <a:pt x="22294" y="75041"/>
                    <a:pt x="27442" y="76030"/>
                    <a:pt x="32587" y="76030"/>
                  </a:cubicBezTo>
                  <a:cubicBezTo>
                    <a:pt x="37799" y="76030"/>
                    <a:pt x="43008" y="75015"/>
                    <a:pt x="47915" y="72982"/>
                  </a:cubicBezTo>
                  <a:lnTo>
                    <a:pt x="48899" y="72564"/>
                  </a:lnTo>
                  <a:lnTo>
                    <a:pt x="49129" y="72480"/>
                  </a:lnTo>
                  <a:cubicBezTo>
                    <a:pt x="58670" y="68191"/>
                    <a:pt x="66391" y="60470"/>
                    <a:pt x="70387" y="50803"/>
                  </a:cubicBezTo>
                  <a:lnTo>
                    <a:pt x="70450" y="50657"/>
                  </a:lnTo>
                  <a:cubicBezTo>
                    <a:pt x="72417" y="45824"/>
                    <a:pt x="73421" y="40656"/>
                    <a:pt x="73400" y="35446"/>
                  </a:cubicBezTo>
                  <a:cubicBezTo>
                    <a:pt x="73400" y="31177"/>
                    <a:pt x="72731" y="26909"/>
                    <a:pt x="71412" y="22850"/>
                  </a:cubicBezTo>
                  <a:lnTo>
                    <a:pt x="71287" y="22598"/>
                  </a:lnTo>
                  <a:cubicBezTo>
                    <a:pt x="68190" y="13099"/>
                    <a:pt x="61767" y="5085"/>
                    <a:pt x="53188" y="1"/>
                  </a:cubicBezTo>
                  <a:close/>
                </a:path>
              </a:pathLst>
            </a:custGeom>
            <a:solidFill>
              <a:srgbClr val="002A4C">
                <a:alpha val="4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404;p28">
            <a:extLst>
              <a:ext uri="{FF2B5EF4-FFF2-40B4-BE49-F238E27FC236}">
                <a16:creationId xmlns:a16="http://schemas.microsoft.com/office/drawing/2014/main" id="{087F3033-3712-44C3-9F4D-430F3A32FB91}"/>
              </a:ext>
            </a:extLst>
          </p:cNvPr>
          <p:cNvGrpSpPr/>
          <p:nvPr/>
        </p:nvGrpSpPr>
        <p:grpSpPr>
          <a:xfrm>
            <a:off x="860481" y="3614675"/>
            <a:ext cx="668716" cy="715479"/>
            <a:chOff x="2237325" y="1109050"/>
            <a:chExt cx="3609875" cy="3862310"/>
          </a:xfrm>
        </p:grpSpPr>
        <p:sp>
          <p:nvSpPr>
            <p:cNvPr id="142" name="Google Shape;405;p28">
              <a:extLst>
                <a:ext uri="{FF2B5EF4-FFF2-40B4-BE49-F238E27FC236}">
                  <a16:creationId xmlns:a16="http://schemas.microsoft.com/office/drawing/2014/main" id="{EFA5C3C8-F1F4-4789-921B-B687E293DABB}"/>
                </a:ext>
              </a:extLst>
            </p:cNvPr>
            <p:cNvSpPr/>
            <p:nvPr/>
          </p:nvSpPr>
          <p:spPr>
            <a:xfrm>
              <a:off x="2242025" y="1109050"/>
              <a:ext cx="3600450" cy="3600475"/>
            </a:xfrm>
            <a:custGeom>
              <a:avLst/>
              <a:gdLst/>
              <a:ahLst/>
              <a:cxnLst/>
              <a:rect l="l" t="t" r="r" b="b"/>
              <a:pathLst>
                <a:path w="144018" h="144019" extrusionOk="0">
                  <a:moveTo>
                    <a:pt x="72020" y="1"/>
                  </a:moveTo>
                  <a:cubicBezTo>
                    <a:pt x="32244" y="1"/>
                    <a:pt x="0" y="32244"/>
                    <a:pt x="0" y="71999"/>
                  </a:cubicBezTo>
                  <a:cubicBezTo>
                    <a:pt x="0" y="111775"/>
                    <a:pt x="32244" y="144018"/>
                    <a:pt x="72020" y="144018"/>
                  </a:cubicBezTo>
                  <a:cubicBezTo>
                    <a:pt x="111774" y="144018"/>
                    <a:pt x="144018" y="111775"/>
                    <a:pt x="144018" y="71999"/>
                  </a:cubicBezTo>
                  <a:cubicBezTo>
                    <a:pt x="144018" y="32244"/>
                    <a:pt x="111774" y="1"/>
                    <a:pt x="72020" y="1"/>
                  </a:cubicBez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06;p28">
              <a:extLst>
                <a:ext uri="{FF2B5EF4-FFF2-40B4-BE49-F238E27FC236}">
                  <a16:creationId xmlns:a16="http://schemas.microsoft.com/office/drawing/2014/main" id="{5CCC0CA1-3CD7-4B32-B31D-8508F3FE2724}"/>
                </a:ext>
              </a:extLst>
            </p:cNvPr>
            <p:cNvSpPr/>
            <p:nvPr/>
          </p:nvSpPr>
          <p:spPr>
            <a:xfrm>
              <a:off x="2237325" y="1128483"/>
              <a:ext cx="3609875" cy="2176600"/>
            </a:xfrm>
            <a:custGeom>
              <a:avLst/>
              <a:gdLst/>
              <a:ahLst/>
              <a:cxnLst/>
              <a:rect l="l" t="t" r="r" b="b"/>
              <a:pathLst>
                <a:path w="144395" h="87064" extrusionOk="0">
                  <a:moveTo>
                    <a:pt x="84636" y="0"/>
                  </a:moveTo>
                  <a:lnTo>
                    <a:pt x="53293" y="65972"/>
                  </a:lnTo>
                  <a:lnTo>
                    <a:pt x="188" y="65972"/>
                  </a:lnTo>
                  <a:cubicBezTo>
                    <a:pt x="63" y="67667"/>
                    <a:pt x="0" y="69404"/>
                    <a:pt x="0" y="71140"/>
                  </a:cubicBezTo>
                  <a:cubicBezTo>
                    <a:pt x="0" y="76497"/>
                    <a:pt x="607" y="81832"/>
                    <a:pt x="1779" y="87063"/>
                  </a:cubicBezTo>
                  <a:lnTo>
                    <a:pt x="142636" y="87063"/>
                  </a:lnTo>
                  <a:cubicBezTo>
                    <a:pt x="143808" y="81832"/>
                    <a:pt x="144394" y="76497"/>
                    <a:pt x="144394" y="71119"/>
                  </a:cubicBezTo>
                  <a:cubicBezTo>
                    <a:pt x="144394" y="69404"/>
                    <a:pt x="144331" y="67667"/>
                    <a:pt x="144206" y="65972"/>
                  </a:cubicBezTo>
                  <a:lnTo>
                    <a:pt x="74405" y="65972"/>
                  </a:lnTo>
                  <a:lnTo>
                    <a:pt x="102965" y="5817"/>
                  </a:lnTo>
                  <a:cubicBezTo>
                    <a:pt x="97149" y="3055"/>
                    <a:pt x="90976" y="1109"/>
                    <a:pt x="84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07;p28">
              <a:extLst>
                <a:ext uri="{FF2B5EF4-FFF2-40B4-BE49-F238E27FC236}">
                  <a16:creationId xmlns:a16="http://schemas.microsoft.com/office/drawing/2014/main" id="{4B7BB356-8395-43DA-A0C6-680A89CD3710}"/>
                </a:ext>
              </a:extLst>
            </p:cNvPr>
            <p:cNvSpPr/>
            <p:nvPr/>
          </p:nvSpPr>
          <p:spPr>
            <a:xfrm>
              <a:off x="4791050" y="4003850"/>
              <a:ext cx="213950" cy="408550"/>
            </a:xfrm>
            <a:custGeom>
              <a:avLst/>
              <a:gdLst/>
              <a:ahLst/>
              <a:cxnLst/>
              <a:rect l="l" t="t" r="r" b="b"/>
              <a:pathLst>
                <a:path w="8558" h="16342" extrusionOk="0">
                  <a:moveTo>
                    <a:pt x="0" y="0"/>
                  </a:moveTo>
                  <a:lnTo>
                    <a:pt x="0" y="16341"/>
                  </a:lnTo>
                  <a:cubicBezTo>
                    <a:pt x="4269" y="11759"/>
                    <a:pt x="7240" y="6110"/>
                    <a:pt x="8558" y="0"/>
                  </a:cubicBez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08;p28">
              <a:extLst>
                <a:ext uri="{FF2B5EF4-FFF2-40B4-BE49-F238E27FC236}">
                  <a16:creationId xmlns:a16="http://schemas.microsoft.com/office/drawing/2014/main" id="{1BE8B0EA-15D8-4212-A422-0756E72DAB4E}"/>
                </a:ext>
              </a:extLst>
            </p:cNvPr>
            <p:cNvSpPr/>
            <p:nvPr/>
          </p:nvSpPr>
          <p:spPr>
            <a:xfrm>
              <a:off x="4280500" y="4003850"/>
              <a:ext cx="467150" cy="467125"/>
            </a:xfrm>
            <a:custGeom>
              <a:avLst/>
              <a:gdLst/>
              <a:ahLst/>
              <a:cxnLst/>
              <a:rect l="l" t="t" r="r" b="b"/>
              <a:pathLst>
                <a:path w="18686" h="18685" extrusionOk="0">
                  <a:moveTo>
                    <a:pt x="1" y="0"/>
                  </a:moveTo>
                  <a:lnTo>
                    <a:pt x="1" y="18685"/>
                  </a:lnTo>
                  <a:lnTo>
                    <a:pt x="18686" y="18685"/>
                  </a:lnTo>
                  <a:lnTo>
                    <a:pt x="18686" y="18204"/>
                  </a:lnTo>
                  <a:lnTo>
                    <a:pt x="18686" y="0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09;p28">
              <a:extLst>
                <a:ext uri="{FF2B5EF4-FFF2-40B4-BE49-F238E27FC236}">
                  <a16:creationId xmlns:a16="http://schemas.microsoft.com/office/drawing/2014/main" id="{C38AE352-7E5F-4481-82FE-76C020E3494E}"/>
                </a:ext>
              </a:extLst>
            </p:cNvPr>
            <p:cNvSpPr/>
            <p:nvPr/>
          </p:nvSpPr>
          <p:spPr>
            <a:xfrm>
              <a:off x="3072175" y="4003850"/>
              <a:ext cx="135500" cy="215000"/>
            </a:xfrm>
            <a:custGeom>
              <a:avLst/>
              <a:gdLst/>
              <a:ahLst/>
              <a:cxnLst/>
              <a:rect l="l" t="t" r="r" b="b"/>
              <a:pathLst>
                <a:path w="5420" h="8600" extrusionOk="0">
                  <a:moveTo>
                    <a:pt x="0" y="0"/>
                  </a:moveTo>
                  <a:cubicBezTo>
                    <a:pt x="1507" y="3034"/>
                    <a:pt x="3327" y="5921"/>
                    <a:pt x="5419" y="8600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10;p28">
              <a:extLst>
                <a:ext uri="{FF2B5EF4-FFF2-40B4-BE49-F238E27FC236}">
                  <a16:creationId xmlns:a16="http://schemas.microsoft.com/office/drawing/2014/main" id="{AF628694-A6F4-4402-B4AF-9CF958379890}"/>
                </a:ext>
              </a:extLst>
            </p:cNvPr>
            <p:cNvSpPr/>
            <p:nvPr/>
          </p:nvSpPr>
          <p:spPr>
            <a:xfrm>
              <a:off x="3259950" y="4003850"/>
              <a:ext cx="467150" cy="467125"/>
            </a:xfrm>
            <a:custGeom>
              <a:avLst/>
              <a:gdLst/>
              <a:ahLst/>
              <a:cxnLst/>
              <a:rect l="l" t="t" r="r" b="b"/>
              <a:pathLst>
                <a:path w="18686" h="18685" extrusionOk="0">
                  <a:moveTo>
                    <a:pt x="1" y="0"/>
                  </a:moveTo>
                  <a:lnTo>
                    <a:pt x="1" y="10839"/>
                  </a:lnTo>
                  <a:cubicBezTo>
                    <a:pt x="691" y="11634"/>
                    <a:pt x="1424" y="12429"/>
                    <a:pt x="2198" y="13182"/>
                  </a:cubicBezTo>
                  <a:cubicBezTo>
                    <a:pt x="4206" y="15191"/>
                    <a:pt x="6383" y="17032"/>
                    <a:pt x="8705" y="18685"/>
                  </a:cubicBezTo>
                  <a:lnTo>
                    <a:pt x="18686" y="18685"/>
                  </a:lnTo>
                  <a:lnTo>
                    <a:pt x="18686" y="0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11;p28">
              <a:extLst>
                <a:ext uri="{FF2B5EF4-FFF2-40B4-BE49-F238E27FC236}">
                  <a16:creationId xmlns:a16="http://schemas.microsoft.com/office/drawing/2014/main" id="{0212409B-5236-4378-B647-2309708024DB}"/>
                </a:ext>
              </a:extLst>
            </p:cNvPr>
            <p:cNvSpPr/>
            <p:nvPr/>
          </p:nvSpPr>
          <p:spPr>
            <a:xfrm>
              <a:off x="3547650" y="4514375"/>
              <a:ext cx="179450" cy="90525"/>
            </a:xfrm>
            <a:custGeom>
              <a:avLst/>
              <a:gdLst/>
              <a:ahLst/>
              <a:cxnLst/>
              <a:rect l="l" t="t" r="r" b="b"/>
              <a:pathLst>
                <a:path w="7178" h="3621" extrusionOk="0">
                  <a:moveTo>
                    <a:pt x="1" y="1"/>
                  </a:moveTo>
                  <a:cubicBezTo>
                    <a:pt x="2281" y="1402"/>
                    <a:pt x="4688" y="2616"/>
                    <a:pt x="7178" y="3620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12;p28">
              <a:extLst>
                <a:ext uri="{FF2B5EF4-FFF2-40B4-BE49-F238E27FC236}">
                  <a16:creationId xmlns:a16="http://schemas.microsoft.com/office/drawing/2014/main" id="{C89A3FB2-85D1-4687-A162-F72B44996AE9}"/>
                </a:ext>
              </a:extLst>
            </p:cNvPr>
            <p:cNvSpPr/>
            <p:nvPr/>
          </p:nvSpPr>
          <p:spPr>
            <a:xfrm>
              <a:off x="3769975" y="4514375"/>
              <a:ext cx="467675" cy="171550"/>
            </a:xfrm>
            <a:custGeom>
              <a:avLst/>
              <a:gdLst/>
              <a:ahLst/>
              <a:cxnLst/>
              <a:rect l="l" t="t" r="r" b="b"/>
              <a:pathLst>
                <a:path w="18707" h="6862" extrusionOk="0">
                  <a:moveTo>
                    <a:pt x="0" y="1"/>
                  </a:moveTo>
                  <a:lnTo>
                    <a:pt x="0" y="4311"/>
                  </a:lnTo>
                  <a:cubicBezTo>
                    <a:pt x="4713" y="6008"/>
                    <a:pt x="9672" y="6862"/>
                    <a:pt x="14664" y="6862"/>
                  </a:cubicBezTo>
                  <a:cubicBezTo>
                    <a:pt x="16010" y="6862"/>
                    <a:pt x="17359" y="6800"/>
                    <a:pt x="18706" y="6675"/>
                  </a:cubicBezTo>
                  <a:lnTo>
                    <a:pt x="18706" y="1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13;p28">
              <a:extLst>
                <a:ext uri="{FF2B5EF4-FFF2-40B4-BE49-F238E27FC236}">
                  <a16:creationId xmlns:a16="http://schemas.microsoft.com/office/drawing/2014/main" id="{AC2E50F2-B3D2-4660-AACD-4887511DE02D}"/>
                </a:ext>
              </a:extLst>
            </p:cNvPr>
            <p:cNvSpPr/>
            <p:nvPr/>
          </p:nvSpPr>
          <p:spPr>
            <a:xfrm>
              <a:off x="4280500" y="4514375"/>
              <a:ext cx="396000" cy="160625"/>
            </a:xfrm>
            <a:custGeom>
              <a:avLst/>
              <a:gdLst/>
              <a:ahLst/>
              <a:cxnLst/>
              <a:rect l="l" t="t" r="r" b="b"/>
              <a:pathLst>
                <a:path w="15840" h="6425" extrusionOk="0">
                  <a:moveTo>
                    <a:pt x="1" y="1"/>
                  </a:moveTo>
                  <a:lnTo>
                    <a:pt x="1" y="6424"/>
                  </a:lnTo>
                  <a:cubicBezTo>
                    <a:pt x="5734" y="5608"/>
                    <a:pt x="11174" y="3411"/>
                    <a:pt x="15840" y="1"/>
                  </a:cubicBez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14;p28">
              <a:extLst>
                <a:ext uri="{FF2B5EF4-FFF2-40B4-BE49-F238E27FC236}">
                  <a16:creationId xmlns:a16="http://schemas.microsoft.com/office/drawing/2014/main" id="{B134EE30-173D-437A-8C83-4A5083A0ADA2}"/>
                </a:ext>
              </a:extLst>
            </p:cNvPr>
            <p:cNvSpPr/>
            <p:nvPr/>
          </p:nvSpPr>
          <p:spPr>
            <a:xfrm>
              <a:off x="3769975" y="4003850"/>
              <a:ext cx="467675" cy="467125"/>
            </a:xfrm>
            <a:custGeom>
              <a:avLst/>
              <a:gdLst/>
              <a:ahLst/>
              <a:cxnLst/>
              <a:rect l="l" t="t" r="r" b="b"/>
              <a:pathLst>
                <a:path w="18707" h="18685" extrusionOk="0">
                  <a:moveTo>
                    <a:pt x="0" y="0"/>
                  </a:moveTo>
                  <a:lnTo>
                    <a:pt x="0" y="18685"/>
                  </a:lnTo>
                  <a:lnTo>
                    <a:pt x="18706" y="18685"/>
                  </a:lnTo>
                  <a:lnTo>
                    <a:pt x="18706" y="0"/>
                  </a:ln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15;p28">
              <a:extLst>
                <a:ext uri="{FF2B5EF4-FFF2-40B4-BE49-F238E27FC236}">
                  <a16:creationId xmlns:a16="http://schemas.microsoft.com/office/drawing/2014/main" id="{162CB57A-FAC1-4E2E-BBFB-7F2F35B05FC1}"/>
                </a:ext>
              </a:extLst>
            </p:cNvPr>
            <p:cNvSpPr/>
            <p:nvPr/>
          </p:nvSpPr>
          <p:spPr>
            <a:xfrm>
              <a:off x="2901347" y="2519834"/>
              <a:ext cx="2147790" cy="2176448"/>
            </a:xfrm>
            <a:custGeom>
              <a:avLst/>
              <a:gdLst/>
              <a:ahLst/>
              <a:cxnLst/>
              <a:rect l="l" t="t" r="r" b="b"/>
              <a:pathLst>
                <a:path w="81541" h="82629" extrusionOk="0">
                  <a:moveTo>
                    <a:pt x="50385" y="14333"/>
                  </a:moveTo>
                  <a:lnTo>
                    <a:pt x="50385" y="33018"/>
                  </a:lnTo>
                  <a:lnTo>
                    <a:pt x="31679" y="33018"/>
                  </a:lnTo>
                  <a:lnTo>
                    <a:pt x="31679" y="14333"/>
                  </a:lnTo>
                  <a:close/>
                  <a:moveTo>
                    <a:pt x="29964" y="14668"/>
                  </a:moveTo>
                  <a:lnTo>
                    <a:pt x="29964" y="33353"/>
                  </a:lnTo>
                  <a:lnTo>
                    <a:pt x="11279" y="33353"/>
                  </a:lnTo>
                  <a:lnTo>
                    <a:pt x="11279" y="14668"/>
                  </a:lnTo>
                  <a:close/>
                  <a:moveTo>
                    <a:pt x="29964" y="35090"/>
                  </a:moveTo>
                  <a:lnTo>
                    <a:pt x="29964" y="53774"/>
                  </a:lnTo>
                  <a:lnTo>
                    <a:pt x="11279" y="53774"/>
                  </a:lnTo>
                  <a:lnTo>
                    <a:pt x="11279" y="35090"/>
                  </a:lnTo>
                  <a:close/>
                  <a:moveTo>
                    <a:pt x="50385" y="35090"/>
                  </a:moveTo>
                  <a:lnTo>
                    <a:pt x="50385" y="53774"/>
                  </a:lnTo>
                  <a:lnTo>
                    <a:pt x="31679" y="53774"/>
                  </a:lnTo>
                  <a:lnTo>
                    <a:pt x="31679" y="35090"/>
                  </a:lnTo>
                  <a:close/>
                  <a:moveTo>
                    <a:pt x="70786" y="35090"/>
                  </a:moveTo>
                  <a:lnTo>
                    <a:pt x="70786" y="53774"/>
                  </a:lnTo>
                  <a:lnTo>
                    <a:pt x="52101" y="53774"/>
                  </a:lnTo>
                  <a:lnTo>
                    <a:pt x="52101" y="35090"/>
                  </a:lnTo>
                  <a:close/>
                  <a:moveTo>
                    <a:pt x="50385" y="55511"/>
                  </a:moveTo>
                  <a:lnTo>
                    <a:pt x="50385" y="74196"/>
                  </a:lnTo>
                  <a:lnTo>
                    <a:pt x="31679" y="74196"/>
                  </a:lnTo>
                  <a:lnTo>
                    <a:pt x="31679" y="55511"/>
                  </a:lnTo>
                  <a:close/>
                  <a:moveTo>
                    <a:pt x="31679" y="1"/>
                  </a:moveTo>
                  <a:cubicBezTo>
                    <a:pt x="31114" y="43"/>
                    <a:pt x="30529" y="126"/>
                    <a:pt x="29964" y="189"/>
                  </a:cubicBezTo>
                  <a:lnTo>
                    <a:pt x="29964" y="12618"/>
                  </a:lnTo>
                  <a:lnTo>
                    <a:pt x="11279" y="12618"/>
                  </a:lnTo>
                  <a:lnTo>
                    <a:pt x="11279" y="8684"/>
                  </a:lnTo>
                  <a:cubicBezTo>
                    <a:pt x="10672" y="9207"/>
                    <a:pt x="10107" y="9730"/>
                    <a:pt x="9542" y="10295"/>
                  </a:cubicBezTo>
                  <a:lnTo>
                    <a:pt x="9542" y="12618"/>
                  </a:lnTo>
                  <a:lnTo>
                    <a:pt x="7450" y="12618"/>
                  </a:lnTo>
                  <a:cubicBezTo>
                    <a:pt x="6989" y="13183"/>
                    <a:pt x="6550" y="13748"/>
                    <a:pt x="6132" y="14333"/>
                  </a:cubicBezTo>
                  <a:lnTo>
                    <a:pt x="9542" y="14333"/>
                  </a:lnTo>
                  <a:lnTo>
                    <a:pt x="9542" y="33353"/>
                  </a:lnTo>
                  <a:lnTo>
                    <a:pt x="64" y="33353"/>
                  </a:lnTo>
                  <a:cubicBezTo>
                    <a:pt x="22" y="33939"/>
                    <a:pt x="1" y="34504"/>
                    <a:pt x="1" y="35090"/>
                  </a:cubicBezTo>
                  <a:lnTo>
                    <a:pt x="9542" y="35090"/>
                  </a:lnTo>
                  <a:lnTo>
                    <a:pt x="9542" y="53774"/>
                  </a:lnTo>
                  <a:lnTo>
                    <a:pt x="3621" y="53774"/>
                  </a:lnTo>
                  <a:cubicBezTo>
                    <a:pt x="3872" y="54360"/>
                    <a:pt x="4144" y="54925"/>
                    <a:pt x="4437" y="55511"/>
                  </a:cubicBezTo>
                  <a:lnTo>
                    <a:pt x="9542" y="55511"/>
                  </a:lnTo>
                  <a:lnTo>
                    <a:pt x="9542" y="63609"/>
                  </a:lnTo>
                  <a:cubicBezTo>
                    <a:pt x="10086" y="64299"/>
                    <a:pt x="10672" y="65010"/>
                    <a:pt x="11279" y="65701"/>
                  </a:cubicBezTo>
                  <a:lnTo>
                    <a:pt x="11279" y="55511"/>
                  </a:lnTo>
                  <a:lnTo>
                    <a:pt x="29964" y="55511"/>
                  </a:lnTo>
                  <a:lnTo>
                    <a:pt x="29964" y="74196"/>
                  </a:lnTo>
                  <a:lnTo>
                    <a:pt x="20590" y="74196"/>
                  </a:lnTo>
                  <a:cubicBezTo>
                    <a:pt x="21448" y="74803"/>
                    <a:pt x="22326" y="75389"/>
                    <a:pt x="23205" y="75933"/>
                  </a:cubicBezTo>
                  <a:lnTo>
                    <a:pt x="29964" y="75933"/>
                  </a:lnTo>
                  <a:lnTo>
                    <a:pt x="29964" y="79322"/>
                  </a:lnTo>
                  <a:cubicBezTo>
                    <a:pt x="30529" y="79552"/>
                    <a:pt x="31114" y="79762"/>
                    <a:pt x="31679" y="79971"/>
                  </a:cubicBezTo>
                  <a:lnTo>
                    <a:pt x="31679" y="75933"/>
                  </a:lnTo>
                  <a:lnTo>
                    <a:pt x="50385" y="75933"/>
                  </a:lnTo>
                  <a:lnTo>
                    <a:pt x="50385" y="82628"/>
                  </a:lnTo>
                  <a:cubicBezTo>
                    <a:pt x="50950" y="82565"/>
                    <a:pt x="51557" y="82482"/>
                    <a:pt x="52122" y="82398"/>
                  </a:cubicBezTo>
                  <a:lnTo>
                    <a:pt x="52122" y="75933"/>
                  </a:lnTo>
                  <a:lnTo>
                    <a:pt x="68003" y="75933"/>
                  </a:lnTo>
                  <a:cubicBezTo>
                    <a:pt x="68777" y="75389"/>
                    <a:pt x="70283" y="74196"/>
                    <a:pt x="70283" y="74196"/>
                  </a:cubicBezTo>
                  <a:lnTo>
                    <a:pt x="52101" y="74196"/>
                  </a:lnTo>
                  <a:lnTo>
                    <a:pt x="52101" y="55511"/>
                  </a:lnTo>
                  <a:lnTo>
                    <a:pt x="70786" y="55511"/>
                  </a:lnTo>
                  <a:lnTo>
                    <a:pt x="70786" y="73652"/>
                  </a:lnTo>
                  <a:cubicBezTo>
                    <a:pt x="71141" y="73317"/>
                    <a:pt x="71518" y="72961"/>
                    <a:pt x="71874" y="72606"/>
                  </a:cubicBezTo>
                  <a:cubicBezTo>
                    <a:pt x="72125" y="72376"/>
                    <a:pt x="72334" y="72104"/>
                    <a:pt x="72522" y="71811"/>
                  </a:cubicBezTo>
                  <a:lnTo>
                    <a:pt x="72522" y="55511"/>
                  </a:lnTo>
                  <a:lnTo>
                    <a:pt x="81185" y="55511"/>
                  </a:lnTo>
                  <a:cubicBezTo>
                    <a:pt x="81310" y="54862"/>
                    <a:pt x="81436" y="54256"/>
                    <a:pt x="81540" y="53774"/>
                  </a:cubicBezTo>
                  <a:lnTo>
                    <a:pt x="72522" y="53774"/>
                  </a:lnTo>
                  <a:lnTo>
                    <a:pt x="72522" y="35090"/>
                  </a:lnTo>
                  <a:lnTo>
                    <a:pt x="80369" y="35090"/>
                  </a:lnTo>
                  <a:cubicBezTo>
                    <a:pt x="80243" y="34504"/>
                    <a:pt x="80055" y="33918"/>
                    <a:pt x="79804" y="33353"/>
                  </a:cubicBezTo>
                  <a:lnTo>
                    <a:pt x="72522" y="33353"/>
                  </a:lnTo>
                  <a:lnTo>
                    <a:pt x="72522" y="19564"/>
                  </a:lnTo>
                  <a:cubicBezTo>
                    <a:pt x="72041" y="18790"/>
                    <a:pt x="70786" y="17263"/>
                    <a:pt x="70786" y="17263"/>
                  </a:cubicBezTo>
                  <a:lnTo>
                    <a:pt x="70786" y="33018"/>
                  </a:lnTo>
                  <a:lnTo>
                    <a:pt x="52101" y="33018"/>
                  </a:lnTo>
                  <a:lnTo>
                    <a:pt x="52101" y="14333"/>
                  </a:lnTo>
                  <a:lnTo>
                    <a:pt x="67312" y="14333"/>
                  </a:lnTo>
                  <a:cubicBezTo>
                    <a:pt x="66726" y="13727"/>
                    <a:pt x="66120" y="13162"/>
                    <a:pt x="65534" y="12597"/>
                  </a:cubicBezTo>
                  <a:lnTo>
                    <a:pt x="52101" y="12597"/>
                  </a:lnTo>
                  <a:lnTo>
                    <a:pt x="52101" y="3495"/>
                  </a:lnTo>
                  <a:cubicBezTo>
                    <a:pt x="51536" y="3223"/>
                    <a:pt x="50929" y="2993"/>
                    <a:pt x="50385" y="2763"/>
                  </a:cubicBezTo>
                  <a:lnTo>
                    <a:pt x="50385" y="12952"/>
                  </a:lnTo>
                  <a:lnTo>
                    <a:pt x="31679" y="12618"/>
                  </a:lnTo>
                  <a:lnTo>
                    <a:pt x="31679" y="1"/>
                  </a:lnTo>
                  <a:close/>
                </a:path>
              </a:pathLst>
            </a:custGeom>
            <a:solidFill>
              <a:srgbClr val="F76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16;p28">
              <a:extLst>
                <a:ext uri="{FF2B5EF4-FFF2-40B4-BE49-F238E27FC236}">
                  <a16:creationId xmlns:a16="http://schemas.microsoft.com/office/drawing/2014/main" id="{0DD8CD83-0672-4920-B1C2-FB3AFD138104}"/>
                </a:ext>
              </a:extLst>
            </p:cNvPr>
            <p:cNvSpPr/>
            <p:nvPr/>
          </p:nvSpPr>
          <p:spPr>
            <a:xfrm>
              <a:off x="2496250" y="2152625"/>
              <a:ext cx="2882775" cy="2818675"/>
            </a:xfrm>
            <a:custGeom>
              <a:avLst/>
              <a:gdLst/>
              <a:ahLst/>
              <a:cxnLst/>
              <a:rect l="l" t="t" r="r" b="b"/>
              <a:pathLst>
                <a:path w="115311" h="112747" extrusionOk="0">
                  <a:moveTo>
                    <a:pt x="6633" y="6633"/>
                  </a:moveTo>
                  <a:lnTo>
                    <a:pt x="26364" y="11906"/>
                  </a:lnTo>
                  <a:lnTo>
                    <a:pt x="11906" y="26364"/>
                  </a:lnTo>
                  <a:lnTo>
                    <a:pt x="6633" y="6633"/>
                  </a:lnTo>
                  <a:close/>
                  <a:moveTo>
                    <a:pt x="54221" y="18561"/>
                  </a:moveTo>
                  <a:cubicBezTo>
                    <a:pt x="59451" y="18561"/>
                    <a:pt x="64654" y="19511"/>
                    <a:pt x="69571" y="21363"/>
                  </a:cubicBezTo>
                  <a:cubicBezTo>
                    <a:pt x="70199" y="21594"/>
                    <a:pt x="70806" y="21845"/>
                    <a:pt x="71413" y="22096"/>
                  </a:cubicBezTo>
                  <a:cubicBezTo>
                    <a:pt x="76664" y="24314"/>
                    <a:pt x="81477" y="27431"/>
                    <a:pt x="85662" y="31302"/>
                  </a:cubicBezTo>
                  <a:cubicBezTo>
                    <a:pt x="86164" y="31762"/>
                    <a:pt x="86666" y="32244"/>
                    <a:pt x="87168" y="32746"/>
                  </a:cubicBezTo>
                  <a:cubicBezTo>
                    <a:pt x="87294" y="32871"/>
                    <a:pt x="87419" y="32997"/>
                    <a:pt x="87545" y="33143"/>
                  </a:cubicBezTo>
                  <a:cubicBezTo>
                    <a:pt x="88424" y="34022"/>
                    <a:pt x="89260" y="34943"/>
                    <a:pt x="90056" y="35884"/>
                  </a:cubicBezTo>
                  <a:cubicBezTo>
                    <a:pt x="90683" y="36638"/>
                    <a:pt x="91290" y="37391"/>
                    <a:pt x="91876" y="38186"/>
                  </a:cubicBezTo>
                  <a:cubicBezTo>
                    <a:pt x="94973" y="42308"/>
                    <a:pt x="97400" y="46890"/>
                    <a:pt x="99053" y="51786"/>
                  </a:cubicBezTo>
                  <a:cubicBezTo>
                    <a:pt x="99262" y="52393"/>
                    <a:pt x="99450" y="53000"/>
                    <a:pt x="99618" y="53607"/>
                  </a:cubicBezTo>
                  <a:cubicBezTo>
                    <a:pt x="101417" y="59654"/>
                    <a:pt x="101815" y="66035"/>
                    <a:pt x="100789" y="72250"/>
                  </a:cubicBezTo>
                  <a:cubicBezTo>
                    <a:pt x="100685" y="72877"/>
                    <a:pt x="100559" y="73484"/>
                    <a:pt x="100434" y="74091"/>
                  </a:cubicBezTo>
                  <a:cubicBezTo>
                    <a:pt x="99116" y="80201"/>
                    <a:pt x="96165" y="85871"/>
                    <a:pt x="91876" y="90432"/>
                  </a:cubicBezTo>
                  <a:cubicBezTo>
                    <a:pt x="91625" y="90704"/>
                    <a:pt x="91374" y="90955"/>
                    <a:pt x="91123" y="91227"/>
                  </a:cubicBezTo>
                  <a:cubicBezTo>
                    <a:pt x="90767" y="91583"/>
                    <a:pt x="90411" y="91918"/>
                    <a:pt x="90035" y="92274"/>
                  </a:cubicBezTo>
                  <a:lnTo>
                    <a:pt x="90035" y="92734"/>
                  </a:lnTo>
                  <a:lnTo>
                    <a:pt x="89512" y="92734"/>
                  </a:lnTo>
                  <a:cubicBezTo>
                    <a:pt x="88779" y="93383"/>
                    <a:pt x="88005" y="94010"/>
                    <a:pt x="87231" y="94575"/>
                  </a:cubicBezTo>
                  <a:cubicBezTo>
                    <a:pt x="82565" y="97965"/>
                    <a:pt x="77146" y="100183"/>
                    <a:pt x="71434" y="101020"/>
                  </a:cubicBezTo>
                  <a:cubicBezTo>
                    <a:pt x="70806" y="101103"/>
                    <a:pt x="70199" y="101187"/>
                    <a:pt x="69592" y="101250"/>
                  </a:cubicBezTo>
                  <a:cubicBezTo>
                    <a:pt x="68254" y="101374"/>
                    <a:pt x="66912" y="101436"/>
                    <a:pt x="65571" y="101436"/>
                  </a:cubicBezTo>
                  <a:cubicBezTo>
                    <a:pt x="60601" y="101436"/>
                    <a:pt x="55646" y="100583"/>
                    <a:pt x="50949" y="98885"/>
                  </a:cubicBezTo>
                  <a:cubicBezTo>
                    <a:pt x="50343" y="98676"/>
                    <a:pt x="49736" y="98446"/>
                    <a:pt x="49129" y="98195"/>
                  </a:cubicBezTo>
                  <a:cubicBezTo>
                    <a:pt x="46639" y="97191"/>
                    <a:pt x="44233" y="95977"/>
                    <a:pt x="41931" y="94575"/>
                  </a:cubicBezTo>
                  <a:cubicBezTo>
                    <a:pt x="40990" y="93989"/>
                    <a:pt x="40069" y="93383"/>
                    <a:pt x="39148" y="92734"/>
                  </a:cubicBezTo>
                  <a:cubicBezTo>
                    <a:pt x="36847" y="91102"/>
                    <a:pt x="34671" y="89261"/>
                    <a:pt x="32662" y="87252"/>
                  </a:cubicBezTo>
                  <a:cubicBezTo>
                    <a:pt x="31909" y="86499"/>
                    <a:pt x="31177" y="85704"/>
                    <a:pt x="30465" y="84908"/>
                  </a:cubicBezTo>
                  <a:cubicBezTo>
                    <a:pt x="29837" y="84176"/>
                    <a:pt x="29210" y="83444"/>
                    <a:pt x="28645" y="82691"/>
                  </a:cubicBezTo>
                  <a:cubicBezTo>
                    <a:pt x="26531" y="80033"/>
                    <a:pt x="24711" y="77146"/>
                    <a:pt x="23205" y="74091"/>
                  </a:cubicBezTo>
                  <a:cubicBezTo>
                    <a:pt x="22912" y="73484"/>
                    <a:pt x="22619" y="72877"/>
                    <a:pt x="22347" y="72271"/>
                  </a:cubicBezTo>
                  <a:cubicBezTo>
                    <a:pt x="19731" y="66412"/>
                    <a:pt x="18413" y="60051"/>
                    <a:pt x="18497" y="53628"/>
                  </a:cubicBezTo>
                  <a:cubicBezTo>
                    <a:pt x="18518" y="53000"/>
                    <a:pt x="18539" y="52393"/>
                    <a:pt x="18581" y="51786"/>
                  </a:cubicBezTo>
                  <a:cubicBezTo>
                    <a:pt x="18999" y="45049"/>
                    <a:pt x="21133" y="38625"/>
                    <a:pt x="25025" y="33164"/>
                  </a:cubicBezTo>
                  <a:cubicBezTo>
                    <a:pt x="25464" y="32537"/>
                    <a:pt x="25925" y="31909"/>
                    <a:pt x="26427" y="31323"/>
                  </a:cubicBezTo>
                  <a:cubicBezTo>
                    <a:pt x="27096" y="30444"/>
                    <a:pt x="27850" y="29628"/>
                    <a:pt x="28624" y="28854"/>
                  </a:cubicBezTo>
                  <a:cubicBezTo>
                    <a:pt x="28666" y="28833"/>
                    <a:pt x="28687" y="28791"/>
                    <a:pt x="28708" y="28770"/>
                  </a:cubicBezTo>
                  <a:cubicBezTo>
                    <a:pt x="29272" y="28205"/>
                    <a:pt x="29858" y="27661"/>
                    <a:pt x="30465" y="27138"/>
                  </a:cubicBezTo>
                  <a:cubicBezTo>
                    <a:pt x="35780" y="22535"/>
                    <a:pt x="42245" y="19815"/>
                    <a:pt x="49108" y="18894"/>
                  </a:cubicBezTo>
                  <a:cubicBezTo>
                    <a:pt x="49715" y="18811"/>
                    <a:pt x="50322" y="18748"/>
                    <a:pt x="50949" y="18685"/>
                  </a:cubicBezTo>
                  <a:cubicBezTo>
                    <a:pt x="52040" y="18602"/>
                    <a:pt x="53131" y="18561"/>
                    <a:pt x="54221" y="18561"/>
                  </a:cubicBezTo>
                  <a:close/>
                  <a:moveTo>
                    <a:pt x="7951" y="0"/>
                  </a:moveTo>
                  <a:cubicBezTo>
                    <a:pt x="8809" y="2260"/>
                    <a:pt x="8244" y="4813"/>
                    <a:pt x="6529" y="6529"/>
                  </a:cubicBezTo>
                  <a:cubicBezTo>
                    <a:pt x="5345" y="7712"/>
                    <a:pt x="3764" y="8338"/>
                    <a:pt x="2155" y="8338"/>
                  </a:cubicBezTo>
                  <a:cubicBezTo>
                    <a:pt x="1431" y="8338"/>
                    <a:pt x="702" y="8211"/>
                    <a:pt x="0" y="7951"/>
                  </a:cubicBezTo>
                  <a:lnTo>
                    <a:pt x="0" y="7951"/>
                  </a:lnTo>
                  <a:cubicBezTo>
                    <a:pt x="3536" y="18936"/>
                    <a:pt x="8140" y="34608"/>
                    <a:pt x="8286" y="41890"/>
                  </a:cubicBezTo>
                  <a:cubicBezTo>
                    <a:pt x="8642" y="59005"/>
                    <a:pt x="10065" y="77920"/>
                    <a:pt x="23309" y="92650"/>
                  </a:cubicBezTo>
                  <a:cubicBezTo>
                    <a:pt x="23853" y="93278"/>
                    <a:pt x="24418" y="93885"/>
                    <a:pt x="25025" y="94491"/>
                  </a:cubicBezTo>
                  <a:lnTo>
                    <a:pt x="25192" y="94659"/>
                  </a:lnTo>
                  <a:cubicBezTo>
                    <a:pt x="26301" y="95768"/>
                    <a:pt x="27473" y="96835"/>
                    <a:pt x="28645" y="97860"/>
                  </a:cubicBezTo>
                  <a:cubicBezTo>
                    <a:pt x="29252" y="98383"/>
                    <a:pt x="29858" y="98885"/>
                    <a:pt x="30465" y="99388"/>
                  </a:cubicBezTo>
                  <a:cubicBezTo>
                    <a:pt x="41495" y="108235"/>
                    <a:pt x="54575" y="112747"/>
                    <a:pt x="67098" y="112747"/>
                  </a:cubicBezTo>
                  <a:cubicBezTo>
                    <a:pt x="79306" y="112747"/>
                    <a:pt x="90985" y="108460"/>
                    <a:pt x="99722" y="99722"/>
                  </a:cubicBezTo>
                  <a:cubicBezTo>
                    <a:pt x="111670" y="87754"/>
                    <a:pt x="115310" y="70304"/>
                    <a:pt x="111021" y="53523"/>
                  </a:cubicBezTo>
                  <a:cubicBezTo>
                    <a:pt x="110875" y="52916"/>
                    <a:pt x="110707" y="52309"/>
                    <a:pt x="110519" y="51703"/>
                  </a:cubicBezTo>
                  <a:cubicBezTo>
                    <a:pt x="108573" y="45007"/>
                    <a:pt x="105476" y="38709"/>
                    <a:pt x="101375" y="33060"/>
                  </a:cubicBezTo>
                  <a:cubicBezTo>
                    <a:pt x="100936" y="32453"/>
                    <a:pt x="100476" y="31825"/>
                    <a:pt x="99994" y="31239"/>
                  </a:cubicBezTo>
                  <a:cubicBezTo>
                    <a:pt x="98341" y="29105"/>
                    <a:pt x="96563" y="27097"/>
                    <a:pt x="94659" y="25192"/>
                  </a:cubicBezTo>
                  <a:cubicBezTo>
                    <a:pt x="93759" y="24272"/>
                    <a:pt x="92838" y="23435"/>
                    <a:pt x="91897" y="22619"/>
                  </a:cubicBezTo>
                  <a:cubicBezTo>
                    <a:pt x="91290" y="22096"/>
                    <a:pt x="90662" y="21594"/>
                    <a:pt x="90056" y="21112"/>
                  </a:cubicBezTo>
                  <a:cubicBezTo>
                    <a:pt x="75744" y="9897"/>
                    <a:pt x="58022" y="8621"/>
                    <a:pt x="41889" y="8286"/>
                  </a:cubicBezTo>
                  <a:cubicBezTo>
                    <a:pt x="34608" y="8119"/>
                    <a:pt x="18957" y="3516"/>
                    <a:pt x="7951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17;p28">
              <a:extLst>
                <a:ext uri="{FF2B5EF4-FFF2-40B4-BE49-F238E27FC236}">
                  <a16:creationId xmlns:a16="http://schemas.microsoft.com/office/drawing/2014/main" id="{6583B5A8-9B77-428D-B97A-3345B3BF8E40}"/>
                </a:ext>
              </a:extLst>
            </p:cNvPr>
            <p:cNvSpPr/>
            <p:nvPr/>
          </p:nvSpPr>
          <p:spPr>
            <a:xfrm>
              <a:off x="2362850" y="1949150"/>
              <a:ext cx="357825" cy="412175"/>
            </a:xfrm>
            <a:custGeom>
              <a:avLst/>
              <a:gdLst/>
              <a:ahLst/>
              <a:cxnLst/>
              <a:rect l="l" t="t" r="r" b="b"/>
              <a:pathLst>
                <a:path w="14313" h="16487" extrusionOk="0">
                  <a:moveTo>
                    <a:pt x="5985" y="0"/>
                  </a:moveTo>
                  <a:cubicBezTo>
                    <a:pt x="5043" y="1569"/>
                    <a:pt x="4123" y="3181"/>
                    <a:pt x="3265" y="4792"/>
                  </a:cubicBezTo>
                  <a:cubicBezTo>
                    <a:pt x="2930" y="5461"/>
                    <a:pt x="2574" y="6131"/>
                    <a:pt x="2240" y="6800"/>
                  </a:cubicBezTo>
                  <a:cubicBezTo>
                    <a:pt x="1445" y="8370"/>
                    <a:pt x="712" y="9960"/>
                    <a:pt x="1" y="11592"/>
                  </a:cubicBezTo>
                  <a:lnTo>
                    <a:pt x="3098" y="14668"/>
                  </a:lnTo>
                  <a:cubicBezTo>
                    <a:pt x="4287" y="15869"/>
                    <a:pt x="5871" y="16487"/>
                    <a:pt x="7470" y="16487"/>
                  </a:cubicBezTo>
                  <a:cubicBezTo>
                    <a:pt x="8626" y="16487"/>
                    <a:pt x="9791" y="16163"/>
                    <a:pt x="10818" y="15505"/>
                  </a:cubicBezTo>
                  <a:cubicBezTo>
                    <a:pt x="13287" y="13935"/>
                    <a:pt x="14313" y="10860"/>
                    <a:pt x="13287" y="8139"/>
                  </a:cubicBezTo>
                  <a:lnTo>
                    <a:pt x="13287" y="8119"/>
                  </a:lnTo>
                  <a:cubicBezTo>
                    <a:pt x="12994" y="7282"/>
                    <a:pt x="12492" y="6528"/>
                    <a:pt x="11865" y="5901"/>
                  </a:cubicBezTo>
                  <a:lnTo>
                    <a:pt x="5985" y="0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18;p28">
              <a:extLst>
                <a:ext uri="{FF2B5EF4-FFF2-40B4-BE49-F238E27FC236}">
                  <a16:creationId xmlns:a16="http://schemas.microsoft.com/office/drawing/2014/main" id="{F0F218AB-D5E6-44BF-BDBC-B96734BF8B3E}"/>
                </a:ext>
              </a:extLst>
            </p:cNvPr>
            <p:cNvSpPr/>
            <p:nvPr/>
          </p:nvSpPr>
          <p:spPr>
            <a:xfrm>
              <a:off x="2366248" y="2199999"/>
              <a:ext cx="2952593" cy="2771361"/>
            </a:xfrm>
            <a:custGeom>
              <a:avLst/>
              <a:gdLst/>
              <a:ahLst/>
              <a:cxnLst/>
              <a:rect l="l" t="t" r="r" b="b"/>
              <a:pathLst>
                <a:path w="118471" h="111188" extrusionOk="0">
                  <a:moveTo>
                    <a:pt x="1026" y="0"/>
                  </a:moveTo>
                  <a:cubicBezTo>
                    <a:pt x="670" y="753"/>
                    <a:pt x="335" y="1507"/>
                    <a:pt x="1" y="2281"/>
                  </a:cubicBezTo>
                  <a:lnTo>
                    <a:pt x="3118" y="5399"/>
                  </a:lnTo>
                  <a:cubicBezTo>
                    <a:pt x="3746" y="6026"/>
                    <a:pt x="4499" y="6507"/>
                    <a:pt x="5336" y="6800"/>
                  </a:cubicBezTo>
                  <a:cubicBezTo>
                    <a:pt x="8872" y="17785"/>
                    <a:pt x="13475" y="33457"/>
                    <a:pt x="13622" y="40739"/>
                  </a:cubicBezTo>
                  <a:cubicBezTo>
                    <a:pt x="13978" y="57854"/>
                    <a:pt x="15421" y="76769"/>
                    <a:pt x="28645" y="91499"/>
                  </a:cubicBezTo>
                  <a:cubicBezTo>
                    <a:pt x="29189" y="92127"/>
                    <a:pt x="29775" y="92734"/>
                    <a:pt x="30361" y="93340"/>
                  </a:cubicBezTo>
                  <a:lnTo>
                    <a:pt x="30528" y="93508"/>
                  </a:lnTo>
                  <a:cubicBezTo>
                    <a:pt x="31658" y="94617"/>
                    <a:pt x="32809" y="95684"/>
                    <a:pt x="33981" y="96709"/>
                  </a:cubicBezTo>
                  <a:cubicBezTo>
                    <a:pt x="34587" y="97232"/>
                    <a:pt x="35194" y="97755"/>
                    <a:pt x="35801" y="98237"/>
                  </a:cubicBezTo>
                  <a:cubicBezTo>
                    <a:pt x="46809" y="106833"/>
                    <a:pt x="59858" y="111187"/>
                    <a:pt x="72358" y="111187"/>
                  </a:cubicBezTo>
                  <a:cubicBezTo>
                    <a:pt x="84593" y="111187"/>
                    <a:pt x="96303" y="107017"/>
                    <a:pt x="105058" y="98571"/>
                  </a:cubicBezTo>
                  <a:cubicBezTo>
                    <a:pt x="114369" y="89595"/>
                    <a:pt x="118470" y="77104"/>
                    <a:pt x="118073" y="64299"/>
                  </a:cubicBezTo>
                  <a:lnTo>
                    <a:pt x="118073" y="64299"/>
                  </a:lnTo>
                  <a:cubicBezTo>
                    <a:pt x="117696" y="75890"/>
                    <a:pt x="113428" y="86917"/>
                    <a:pt x="105079" y="95265"/>
                  </a:cubicBezTo>
                  <a:cubicBezTo>
                    <a:pt x="96339" y="104016"/>
                    <a:pt x="84650" y="108308"/>
                    <a:pt x="72436" y="108308"/>
                  </a:cubicBezTo>
                  <a:cubicBezTo>
                    <a:pt x="59913" y="108308"/>
                    <a:pt x="46838" y="103796"/>
                    <a:pt x="35822" y="94952"/>
                  </a:cubicBezTo>
                  <a:cubicBezTo>
                    <a:pt x="35194" y="94449"/>
                    <a:pt x="34587" y="93947"/>
                    <a:pt x="33981" y="93424"/>
                  </a:cubicBezTo>
                  <a:cubicBezTo>
                    <a:pt x="32809" y="92399"/>
                    <a:pt x="31658" y="91332"/>
                    <a:pt x="30528" y="90223"/>
                  </a:cubicBezTo>
                  <a:cubicBezTo>
                    <a:pt x="30486" y="90160"/>
                    <a:pt x="30424" y="90097"/>
                    <a:pt x="30382" y="90035"/>
                  </a:cubicBezTo>
                  <a:cubicBezTo>
                    <a:pt x="29775" y="89449"/>
                    <a:pt x="29210" y="88821"/>
                    <a:pt x="28645" y="88214"/>
                  </a:cubicBezTo>
                  <a:cubicBezTo>
                    <a:pt x="15421" y="73484"/>
                    <a:pt x="13999" y="54569"/>
                    <a:pt x="13622" y="37454"/>
                  </a:cubicBezTo>
                  <a:cubicBezTo>
                    <a:pt x="13475" y="30151"/>
                    <a:pt x="8872" y="14500"/>
                    <a:pt x="5336" y="3515"/>
                  </a:cubicBezTo>
                  <a:cubicBezTo>
                    <a:pt x="4499" y="3202"/>
                    <a:pt x="3746" y="2720"/>
                    <a:pt x="3118" y="2093"/>
                  </a:cubicBezTo>
                  <a:lnTo>
                    <a:pt x="1026" y="0"/>
                  </a:lnTo>
                  <a:close/>
                </a:path>
              </a:pathLst>
            </a:custGeom>
            <a:solidFill>
              <a:srgbClr val="AD4741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19;p28">
              <a:extLst>
                <a:ext uri="{FF2B5EF4-FFF2-40B4-BE49-F238E27FC236}">
                  <a16:creationId xmlns:a16="http://schemas.microsoft.com/office/drawing/2014/main" id="{23D5F207-FD1D-4020-AFA2-4EA6A3EDD45A}"/>
                </a:ext>
              </a:extLst>
            </p:cNvPr>
            <p:cNvSpPr/>
            <p:nvPr/>
          </p:nvSpPr>
          <p:spPr>
            <a:xfrm>
              <a:off x="4719900" y="1186300"/>
              <a:ext cx="910725" cy="864450"/>
            </a:xfrm>
            <a:custGeom>
              <a:avLst/>
              <a:gdLst/>
              <a:ahLst/>
              <a:cxnLst/>
              <a:rect l="l" t="t" r="r" b="b"/>
              <a:pathLst>
                <a:path w="36429" h="34578" extrusionOk="0">
                  <a:moveTo>
                    <a:pt x="19051" y="0"/>
                  </a:moveTo>
                  <a:cubicBezTo>
                    <a:pt x="14467" y="0"/>
                    <a:pt x="9974" y="1819"/>
                    <a:pt x="6654" y="5238"/>
                  </a:cubicBezTo>
                  <a:cubicBezTo>
                    <a:pt x="1" y="12060"/>
                    <a:pt x="126" y="23003"/>
                    <a:pt x="6968" y="29677"/>
                  </a:cubicBezTo>
                  <a:cubicBezTo>
                    <a:pt x="10256" y="32883"/>
                    <a:pt x="14611" y="34577"/>
                    <a:pt x="19035" y="34577"/>
                  </a:cubicBezTo>
                  <a:cubicBezTo>
                    <a:pt x="21339" y="34577"/>
                    <a:pt x="23662" y="34117"/>
                    <a:pt x="25862" y="33171"/>
                  </a:cubicBezTo>
                  <a:cubicBezTo>
                    <a:pt x="32286" y="30410"/>
                    <a:pt x="36429" y="24049"/>
                    <a:pt x="36324" y="17060"/>
                  </a:cubicBezTo>
                  <a:cubicBezTo>
                    <a:pt x="36240" y="10072"/>
                    <a:pt x="31930" y="3816"/>
                    <a:pt x="25444" y="1221"/>
                  </a:cubicBezTo>
                  <a:cubicBezTo>
                    <a:pt x="23367" y="400"/>
                    <a:pt x="21199" y="0"/>
                    <a:pt x="19051" y="0"/>
                  </a:cubicBezTo>
                  <a:close/>
                </a:path>
              </a:pathLst>
            </a:custGeom>
            <a:solidFill>
              <a:srgbClr val="FFD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20;p28">
              <a:extLst>
                <a:ext uri="{FF2B5EF4-FFF2-40B4-BE49-F238E27FC236}">
                  <a16:creationId xmlns:a16="http://schemas.microsoft.com/office/drawing/2014/main" id="{40256FC7-A011-47AF-85AE-EB295BACF936}"/>
                </a:ext>
              </a:extLst>
            </p:cNvPr>
            <p:cNvSpPr/>
            <p:nvPr/>
          </p:nvSpPr>
          <p:spPr>
            <a:xfrm>
              <a:off x="5090775" y="1187525"/>
              <a:ext cx="536725" cy="515425"/>
            </a:xfrm>
            <a:custGeom>
              <a:avLst/>
              <a:gdLst/>
              <a:ahLst/>
              <a:cxnLst/>
              <a:rect l="l" t="t" r="r" b="b"/>
              <a:pathLst>
                <a:path w="21469" h="20617" extrusionOk="0">
                  <a:moveTo>
                    <a:pt x="3202" y="0"/>
                  </a:moveTo>
                  <a:lnTo>
                    <a:pt x="3202" y="0"/>
                  </a:lnTo>
                  <a:cubicBezTo>
                    <a:pt x="2302" y="42"/>
                    <a:pt x="1381" y="168"/>
                    <a:pt x="503" y="356"/>
                  </a:cubicBezTo>
                  <a:cubicBezTo>
                    <a:pt x="0" y="5943"/>
                    <a:pt x="2030" y="11446"/>
                    <a:pt x="6026" y="15358"/>
                  </a:cubicBezTo>
                  <a:cubicBezTo>
                    <a:pt x="9513" y="18736"/>
                    <a:pt x="14166" y="20617"/>
                    <a:pt x="18974" y="20617"/>
                  </a:cubicBezTo>
                  <a:cubicBezTo>
                    <a:pt x="19705" y="20617"/>
                    <a:pt x="20440" y="20573"/>
                    <a:pt x="21175" y="20485"/>
                  </a:cubicBezTo>
                  <a:cubicBezTo>
                    <a:pt x="21343" y="19606"/>
                    <a:pt x="21447" y="18685"/>
                    <a:pt x="21468" y="17785"/>
                  </a:cubicBezTo>
                  <a:lnTo>
                    <a:pt x="21468" y="17785"/>
                  </a:lnTo>
                  <a:cubicBezTo>
                    <a:pt x="20616" y="17920"/>
                    <a:pt x="19772" y="17984"/>
                    <a:pt x="18943" y="17984"/>
                  </a:cubicBezTo>
                  <a:cubicBezTo>
                    <a:pt x="9550" y="17984"/>
                    <a:pt x="1933" y="9690"/>
                    <a:pt x="3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21;p28">
              <a:extLst>
                <a:ext uri="{FF2B5EF4-FFF2-40B4-BE49-F238E27FC236}">
                  <a16:creationId xmlns:a16="http://schemas.microsoft.com/office/drawing/2014/main" id="{3D375E19-EBB5-4FCF-B151-F984740ECA5D}"/>
                </a:ext>
              </a:extLst>
            </p:cNvPr>
            <p:cNvSpPr/>
            <p:nvPr/>
          </p:nvSpPr>
          <p:spPr>
            <a:xfrm>
              <a:off x="4764375" y="1533675"/>
              <a:ext cx="549125" cy="515925"/>
            </a:xfrm>
            <a:custGeom>
              <a:avLst/>
              <a:gdLst/>
              <a:ahLst/>
              <a:cxnLst/>
              <a:rect l="l" t="t" r="r" b="b"/>
              <a:pathLst>
                <a:path w="21965" h="20637" extrusionOk="0">
                  <a:moveTo>
                    <a:pt x="2505" y="1"/>
                  </a:moveTo>
                  <a:cubicBezTo>
                    <a:pt x="1776" y="1"/>
                    <a:pt x="1038" y="44"/>
                    <a:pt x="293" y="131"/>
                  </a:cubicBezTo>
                  <a:cubicBezTo>
                    <a:pt x="126" y="1031"/>
                    <a:pt x="21" y="1931"/>
                    <a:pt x="0" y="2830"/>
                  </a:cubicBezTo>
                  <a:cubicBezTo>
                    <a:pt x="819" y="2703"/>
                    <a:pt x="1640" y="2640"/>
                    <a:pt x="2455" y="2640"/>
                  </a:cubicBezTo>
                  <a:cubicBezTo>
                    <a:pt x="6579" y="2640"/>
                    <a:pt x="10575" y="4245"/>
                    <a:pt x="13580" y="7162"/>
                  </a:cubicBezTo>
                  <a:cubicBezTo>
                    <a:pt x="17178" y="10656"/>
                    <a:pt x="18894" y="15657"/>
                    <a:pt x="18246" y="20636"/>
                  </a:cubicBezTo>
                  <a:cubicBezTo>
                    <a:pt x="19166" y="20574"/>
                    <a:pt x="20066" y="20448"/>
                    <a:pt x="20966" y="20260"/>
                  </a:cubicBezTo>
                  <a:cubicBezTo>
                    <a:pt x="21965" y="9268"/>
                    <a:pt x="13240" y="1"/>
                    <a:pt x="2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22;p28">
              <a:extLst>
                <a:ext uri="{FF2B5EF4-FFF2-40B4-BE49-F238E27FC236}">
                  <a16:creationId xmlns:a16="http://schemas.microsoft.com/office/drawing/2014/main" id="{A2D96DB1-D1E2-4847-B7E6-4300476EF227}"/>
                </a:ext>
              </a:extLst>
            </p:cNvPr>
            <p:cNvSpPr/>
            <p:nvPr/>
          </p:nvSpPr>
          <p:spPr>
            <a:xfrm>
              <a:off x="4738150" y="1273300"/>
              <a:ext cx="808775" cy="776600"/>
            </a:xfrm>
            <a:custGeom>
              <a:avLst/>
              <a:gdLst/>
              <a:ahLst/>
              <a:cxnLst/>
              <a:rect l="l" t="t" r="r" b="b"/>
              <a:pathLst>
                <a:path w="32351" h="31064" extrusionOk="0">
                  <a:moveTo>
                    <a:pt x="7912" y="1"/>
                  </a:moveTo>
                  <a:lnTo>
                    <a:pt x="7912" y="1"/>
                  </a:lnTo>
                  <a:cubicBezTo>
                    <a:pt x="4146" y="2805"/>
                    <a:pt x="1698" y="7052"/>
                    <a:pt x="1175" y="11718"/>
                  </a:cubicBezTo>
                  <a:cubicBezTo>
                    <a:pt x="1175" y="11781"/>
                    <a:pt x="1133" y="11865"/>
                    <a:pt x="1133" y="11948"/>
                  </a:cubicBezTo>
                  <a:cubicBezTo>
                    <a:pt x="1" y="22199"/>
                    <a:pt x="8071" y="31063"/>
                    <a:pt x="18245" y="31063"/>
                  </a:cubicBezTo>
                  <a:cubicBezTo>
                    <a:pt x="18599" y="31063"/>
                    <a:pt x="18956" y="31052"/>
                    <a:pt x="19315" y="31031"/>
                  </a:cubicBezTo>
                  <a:lnTo>
                    <a:pt x="19315" y="31031"/>
                  </a:lnTo>
                  <a:lnTo>
                    <a:pt x="19295" y="31051"/>
                  </a:lnTo>
                  <a:cubicBezTo>
                    <a:pt x="19734" y="31010"/>
                    <a:pt x="20173" y="30989"/>
                    <a:pt x="20613" y="30926"/>
                  </a:cubicBezTo>
                  <a:lnTo>
                    <a:pt x="20843" y="30884"/>
                  </a:lnTo>
                  <a:cubicBezTo>
                    <a:pt x="21220" y="30821"/>
                    <a:pt x="21617" y="30779"/>
                    <a:pt x="21994" y="30696"/>
                  </a:cubicBezTo>
                  <a:cubicBezTo>
                    <a:pt x="25300" y="29963"/>
                    <a:pt x="28313" y="28290"/>
                    <a:pt x="30677" y="25862"/>
                  </a:cubicBezTo>
                  <a:cubicBezTo>
                    <a:pt x="31284" y="25235"/>
                    <a:pt x="31849" y="24565"/>
                    <a:pt x="32351" y="23854"/>
                  </a:cubicBezTo>
                  <a:lnTo>
                    <a:pt x="32351" y="23854"/>
                  </a:lnTo>
                  <a:cubicBezTo>
                    <a:pt x="30363" y="25339"/>
                    <a:pt x="28082" y="26386"/>
                    <a:pt x="25676" y="26930"/>
                  </a:cubicBezTo>
                  <a:cubicBezTo>
                    <a:pt x="25279" y="26992"/>
                    <a:pt x="24902" y="27055"/>
                    <a:pt x="24505" y="27118"/>
                  </a:cubicBezTo>
                  <a:cubicBezTo>
                    <a:pt x="24442" y="27118"/>
                    <a:pt x="24358" y="27139"/>
                    <a:pt x="24274" y="27160"/>
                  </a:cubicBezTo>
                  <a:cubicBezTo>
                    <a:pt x="23856" y="27222"/>
                    <a:pt x="23416" y="27243"/>
                    <a:pt x="22977" y="27285"/>
                  </a:cubicBezTo>
                  <a:cubicBezTo>
                    <a:pt x="22629" y="27306"/>
                    <a:pt x="22283" y="27316"/>
                    <a:pt x="21939" y="27316"/>
                  </a:cubicBezTo>
                  <a:cubicBezTo>
                    <a:pt x="11750" y="27316"/>
                    <a:pt x="3661" y="18443"/>
                    <a:pt x="4794" y="8161"/>
                  </a:cubicBezTo>
                  <a:cubicBezTo>
                    <a:pt x="4794" y="8098"/>
                    <a:pt x="4815" y="8015"/>
                    <a:pt x="4836" y="7931"/>
                  </a:cubicBezTo>
                  <a:cubicBezTo>
                    <a:pt x="5171" y="5085"/>
                    <a:pt x="6238" y="2344"/>
                    <a:pt x="7912" y="1"/>
                  </a:cubicBezTo>
                  <a:close/>
                </a:path>
              </a:pathLst>
            </a:custGeom>
            <a:solidFill>
              <a:srgbClr val="FFAB24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270;p27">
            <a:extLst>
              <a:ext uri="{FF2B5EF4-FFF2-40B4-BE49-F238E27FC236}">
                <a16:creationId xmlns:a16="http://schemas.microsoft.com/office/drawing/2014/main" id="{C53F8A2A-32C6-4BC2-8A79-E2FC3CC2EB8F}"/>
              </a:ext>
            </a:extLst>
          </p:cNvPr>
          <p:cNvGrpSpPr/>
          <p:nvPr/>
        </p:nvGrpSpPr>
        <p:grpSpPr>
          <a:xfrm>
            <a:off x="4246833" y="2155646"/>
            <a:ext cx="571659" cy="558223"/>
            <a:chOff x="1891025" y="1056750"/>
            <a:chExt cx="3428375" cy="3347800"/>
          </a:xfrm>
        </p:grpSpPr>
        <p:sp>
          <p:nvSpPr>
            <p:cNvPr id="161" name="Google Shape;271;p27">
              <a:extLst>
                <a:ext uri="{FF2B5EF4-FFF2-40B4-BE49-F238E27FC236}">
                  <a16:creationId xmlns:a16="http://schemas.microsoft.com/office/drawing/2014/main" id="{2815B331-7A26-4A0C-9134-380A5D4AFD03}"/>
                </a:ext>
              </a:extLst>
            </p:cNvPr>
            <p:cNvSpPr/>
            <p:nvPr/>
          </p:nvSpPr>
          <p:spPr>
            <a:xfrm>
              <a:off x="1891025" y="1056750"/>
              <a:ext cx="3347800" cy="3347800"/>
            </a:xfrm>
            <a:custGeom>
              <a:avLst/>
              <a:gdLst/>
              <a:ahLst/>
              <a:cxnLst/>
              <a:rect l="l" t="t" r="r" b="b"/>
              <a:pathLst>
                <a:path w="133912" h="133912" extrusionOk="0">
                  <a:moveTo>
                    <a:pt x="66956" y="0"/>
                  </a:moveTo>
                  <a:cubicBezTo>
                    <a:pt x="29984" y="0"/>
                    <a:pt x="1" y="29984"/>
                    <a:pt x="1" y="66956"/>
                  </a:cubicBezTo>
                  <a:cubicBezTo>
                    <a:pt x="1" y="103928"/>
                    <a:pt x="29984" y="133912"/>
                    <a:pt x="66956" y="133912"/>
                  </a:cubicBezTo>
                  <a:cubicBezTo>
                    <a:pt x="103949" y="133912"/>
                    <a:pt x="133912" y="103928"/>
                    <a:pt x="133912" y="66956"/>
                  </a:cubicBezTo>
                  <a:cubicBezTo>
                    <a:pt x="133912" y="29984"/>
                    <a:pt x="103949" y="0"/>
                    <a:pt x="66956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2;p27">
              <a:extLst>
                <a:ext uri="{FF2B5EF4-FFF2-40B4-BE49-F238E27FC236}">
                  <a16:creationId xmlns:a16="http://schemas.microsoft.com/office/drawing/2014/main" id="{86834A10-C9E6-4B2B-83D7-F18CA3B091D1}"/>
                </a:ext>
              </a:extLst>
            </p:cNvPr>
            <p:cNvSpPr/>
            <p:nvPr/>
          </p:nvSpPr>
          <p:spPr>
            <a:xfrm>
              <a:off x="2279175" y="1444350"/>
              <a:ext cx="2572050" cy="2572075"/>
            </a:xfrm>
            <a:custGeom>
              <a:avLst/>
              <a:gdLst/>
              <a:ahLst/>
              <a:cxnLst/>
              <a:rect l="l" t="t" r="r" b="b"/>
              <a:pathLst>
                <a:path w="102882" h="102883" extrusionOk="0">
                  <a:moveTo>
                    <a:pt x="51430" y="1"/>
                  </a:moveTo>
                  <a:cubicBezTo>
                    <a:pt x="23037" y="1"/>
                    <a:pt x="0" y="23038"/>
                    <a:pt x="0" y="51452"/>
                  </a:cubicBezTo>
                  <a:cubicBezTo>
                    <a:pt x="0" y="79866"/>
                    <a:pt x="23037" y="102882"/>
                    <a:pt x="51430" y="102882"/>
                  </a:cubicBezTo>
                  <a:cubicBezTo>
                    <a:pt x="79845" y="102882"/>
                    <a:pt x="102881" y="79866"/>
                    <a:pt x="102881" y="51452"/>
                  </a:cubicBezTo>
                  <a:cubicBezTo>
                    <a:pt x="102881" y="23038"/>
                    <a:pt x="79845" y="1"/>
                    <a:pt x="51430" y="1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3;p27">
              <a:extLst>
                <a:ext uri="{FF2B5EF4-FFF2-40B4-BE49-F238E27FC236}">
                  <a16:creationId xmlns:a16="http://schemas.microsoft.com/office/drawing/2014/main" id="{F03E9512-8800-46AF-8E70-32C630B06983}"/>
                </a:ext>
              </a:extLst>
            </p:cNvPr>
            <p:cNvSpPr/>
            <p:nvPr/>
          </p:nvSpPr>
          <p:spPr>
            <a:xfrm>
              <a:off x="3043400" y="1100175"/>
              <a:ext cx="2107550" cy="2107550"/>
            </a:xfrm>
            <a:custGeom>
              <a:avLst/>
              <a:gdLst/>
              <a:ahLst/>
              <a:cxnLst/>
              <a:rect l="l" t="t" r="r" b="b"/>
              <a:pathLst>
                <a:path w="84302" h="84302" extrusionOk="0">
                  <a:moveTo>
                    <a:pt x="42141" y="0"/>
                  </a:moveTo>
                  <a:cubicBezTo>
                    <a:pt x="18874" y="0"/>
                    <a:pt x="0" y="18873"/>
                    <a:pt x="0" y="42161"/>
                  </a:cubicBezTo>
                  <a:cubicBezTo>
                    <a:pt x="0" y="65428"/>
                    <a:pt x="18874" y="84301"/>
                    <a:pt x="42141" y="84301"/>
                  </a:cubicBezTo>
                  <a:cubicBezTo>
                    <a:pt x="65429" y="84301"/>
                    <a:pt x="84302" y="65428"/>
                    <a:pt x="84302" y="42161"/>
                  </a:cubicBezTo>
                  <a:cubicBezTo>
                    <a:pt x="84302" y="18873"/>
                    <a:pt x="65429" y="0"/>
                    <a:pt x="42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4;p27">
              <a:extLst>
                <a:ext uri="{FF2B5EF4-FFF2-40B4-BE49-F238E27FC236}">
                  <a16:creationId xmlns:a16="http://schemas.microsoft.com/office/drawing/2014/main" id="{0694FC99-2B34-4FDA-9915-227F240EF699}"/>
                </a:ext>
              </a:extLst>
            </p:cNvPr>
            <p:cNvSpPr/>
            <p:nvPr/>
          </p:nvSpPr>
          <p:spPr>
            <a:xfrm>
              <a:off x="3047050" y="1747225"/>
              <a:ext cx="2272350" cy="1461450"/>
            </a:xfrm>
            <a:custGeom>
              <a:avLst/>
              <a:gdLst/>
              <a:ahLst/>
              <a:cxnLst/>
              <a:rect l="l" t="t" r="r" b="b"/>
              <a:pathLst>
                <a:path w="90894" h="58458" extrusionOk="0">
                  <a:moveTo>
                    <a:pt x="80892" y="1"/>
                  </a:moveTo>
                  <a:lnTo>
                    <a:pt x="80892" y="1"/>
                  </a:lnTo>
                  <a:cubicBezTo>
                    <a:pt x="82649" y="20673"/>
                    <a:pt x="69091" y="39546"/>
                    <a:pt x="48920" y="44505"/>
                  </a:cubicBezTo>
                  <a:cubicBezTo>
                    <a:pt x="45568" y="45327"/>
                    <a:pt x="42199" y="45722"/>
                    <a:pt x="38874" y="45722"/>
                  </a:cubicBezTo>
                  <a:cubicBezTo>
                    <a:pt x="22217" y="45722"/>
                    <a:pt x="6681" y="35799"/>
                    <a:pt x="1" y="19857"/>
                  </a:cubicBezTo>
                  <a:lnTo>
                    <a:pt x="1" y="19857"/>
                  </a:lnTo>
                  <a:cubicBezTo>
                    <a:pt x="1901" y="42171"/>
                    <a:pt x="20643" y="58458"/>
                    <a:pt x="41944" y="58458"/>
                  </a:cubicBezTo>
                  <a:cubicBezTo>
                    <a:pt x="45271" y="58458"/>
                    <a:pt x="48661" y="58061"/>
                    <a:pt x="52059" y="57227"/>
                  </a:cubicBezTo>
                  <a:cubicBezTo>
                    <a:pt x="77188" y="51054"/>
                    <a:pt x="90893" y="23874"/>
                    <a:pt x="80892" y="1"/>
                  </a:cubicBezTo>
                  <a:close/>
                </a:path>
              </a:pathLst>
            </a:custGeom>
            <a:solidFill>
              <a:srgbClr val="E55248">
                <a:alpha val="7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5;p27">
              <a:extLst>
                <a:ext uri="{FF2B5EF4-FFF2-40B4-BE49-F238E27FC236}">
                  <a16:creationId xmlns:a16="http://schemas.microsoft.com/office/drawing/2014/main" id="{2F74C2AC-2BB0-4703-9A28-F513BB1C2405}"/>
                </a:ext>
              </a:extLst>
            </p:cNvPr>
            <p:cNvSpPr/>
            <p:nvPr/>
          </p:nvSpPr>
          <p:spPr>
            <a:xfrm>
              <a:off x="3054900" y="1100075"/>
              <a:ext cx="2096050" cy="2107700"/>
            </a:xfrm>
            <a:custGeom>
              <a:avLst/>
              <a:gdLst/>
              <a:ahLst/>
              <a:cxnLst/>
              <a:rect l="l" t="t" r="r" b="b"/>
              <a:pathLst>
                <a:path w="83842" h="84308" extrusionOk="0">
                  <a:moveTo>
                    <a:pt x="41685" y="0"/>
                  </a:moveTo>
                  <a:cubicBezTo>
                    <a:pt x="40143" y="0"/>
                    <a:pt x="38602" y="89"/>
                    <a:pt x="37077" y="255"/>
                  </a:cubicBezTo>
                  <a:cubicBezTo>
                    <a:pt x="36429" y="339"/>
                    <a:pt x="35801" y="423"/>
                    <a:pt x="35173" y="527"/>
                  </a:cubicBezTo>
                  <a:cubicBezTo>
                    <a:pt x="20673" y="8792"/>
                    <a:pt x="11697" y="24150"/>
                    <a:pt x="11572" y="40826"/>
                  </a:cubicBezTo>
                  <a:cubicBezTo>
                    <a:pt x="10023" y="40742"/>
                    <a:pt x="8705" y="40491"/>
                    <a:pt x="7868" y="40052"/>
                  </a:cubicBezTo>
                  <a:cubicBezTo>
                    <a:pt x="3495" y="37771"/>
                    <a:pt x="2009" y="32896"/>
                    <a:pt x="1528" y="29360"/>
                  </a:cubicBezTo>
                  <a:cubicBezTo>
                    <a:pt x="859" y="31494"/>
                    <a:pt x="336" y="33670"/>
                    <a:pt x="1" y="35888"/>
                  </a:cubicBezTo>
                  <a:cubicBezTo>
                    <a:pt x="1424" y="39048"/>
                    <a:pt x="3579" y="41433"/>
                    <a:pt x="6382" y="42898"/>
                  </a:cubicBezTo>
                  <a:cubicBezTo>
                    <a:pt x="7680" y="43588"/>
                    <a:pt x="9563" y="43944"/>
                    <a:pt x="11655" y="44048"/>
                  </a:cubicBezTo>
                  <a:cubicBezTo>
                    <a:pt x="11697" y="44781"/>
                    <a:pt x="11760" y="45534"/>
                    <a:pt x="11844" y="46287"/>
                  </a:cubicBezTo>
                  <a:cubicBezTo>
                    <a:pt x="11885" y="46747"/>
                    <a:pt x="11948" y="47187"/>
                    <a:pt x="12011" y="47647"/>
                  </a:cubicBezTo>
                  <a:lnTo>
                    <a:pt x="84" y="48965"/>
                  </a:lnTo>
                  <a:cubicBezTo>
                    <a:pt x="252" y="49907"/>
                    <a:pt x="419" y="50828"/>
                    <a:pt x="649" y="51727"/>
                  </a:cubicBezTo>
                  <a:lnTo>
                    <a:pt x="12492" y="50430"/>
                  </a:lnTo>
                  <a:cubicBezTo>
                    <a:pt x="12848" y="52250"/>
                    <a:pt x="13329" y="54029"/>
                    <a:pt x="13894" y="55786"/>
                  </a:cubicBezTo>
                  <a:cubicBezTo>
                    <a:pt x="10714" y="56310"/>
                    <a:pt x="7826" y="57293"/>
                    <a:pt x="6194" y="58674"/>
                  </a:cubicBezTo>
                  <a:cubicBezTo>
                    <a:pt x="5357" y="59364"/>
                    <a:pt x="4625" y="60160"/>
                    <a:pt x="3997" y="61038"/>
                  </a:cubicBezTo>
                  <a:cubicBezTo>
                    <a:pt x="4541" y="62126"/>
                    <a:pt x="5148" y="63214"/>
                    <a:pt x="5776" y="64240"/>
                  </a:cubicBezTo>
                  <a:cubicBezTo>
                    <a:pt x="6382" y="63047"/>
                    <a:pt x="7240" y="62001"/>
                    <a:pt x="8266" y="61122"/>
                  </a:cubicBezTo>
                  <a:cubicBezTo>
                    <a:pt x="9479" y="60076"/>
                    <a:pt x="12116" y="59302"/>
                    <a:pt x="15045" y="58862"/>
                  </a:cubicBezTo>
                  <a:cubicBezTo>
                    <a:pt x="19753" y="70349"/>
                    <a:pt x="28813" y="79493"/>
                    <a:pt x="40258" y="84284"/>
                  </a:cubicBezTo>
                  <a:cubicBezTo>
                    <a:pt x="40741" y="84300"/>
                    <a:pt x="41225" y="84307"/>
                    <a:pt x="41710" y="84307"/>
                  </a:cubicBezTo>
                  <a:cubicBezTo>
                    <a:pt x="43242" y="84307"/>
                    <a:pt x="44784" y="84229"/>
                    <a:pt x="46326" y="84054"/>
                  </a:cubicBezTo>
                  <a:cubicBezTo>
                    <a:pt x="47435" y="83929"/>
                    <a:pt x="48544" y="83761"/>
                    <a:pt x="49632" y="83552"/>
                  </a:cubicBezTo>
                  <a:cubicBezTo>
                    <a:pt x="35864" y="80727"/>
                    <a:pt x="24335" y="71395"/>
                    <a:pt x="18665" y="58548"/>
                  </a:cubicBezTo>
                  <a:cubicBezTo>
                    <a:pt x="19077" y="58532"/>
                    <a:pt x="19487" y="58524"/>
                    <a:pt x="19890" y="58524"/>
                  </a:cubicBezTo>
                  <a:cubicBezTo>
                    <a:pt x="22106" y="58524"/>
                    <a:pt x="24137" y="58771"/>
                    <a:pt x="25465" y="59302"/>
                  </a:cubicBezTo>
                  <a:cubicBezTo>
                    <a:pt x="30717" y="61436"/>
                    <a:pt x="34901" y="65453"/>
                    <a:pt x="39337" y="69722"/>
                  </a:cubicBezTo>
                  <a:cubicBezTo>
                    <a:pt x="43982" y="74199"/>
                    <a:pt x="49004" y="79012"/>
                    <a:pt x="55783" y="81899"/>
                  </a:cubicBezTo>
                  <a:cubicBezTo>
                    <a:pt x="57269" y="81355"/>
                    <a:pt x="58712" y="80748"/>
                    <a:pt x="60135" y="80058"/>
                  </a:cubicBezTo>
                  <a:cubicBezTo>
                    <a:pt x="52289" y="77714"/>
                    <a:pt x="46870" y="72504"/>
                    <a:pt x="41576" y="67399"/>
                  </a:cubicBezTo>
                  <a:cubicBezTo>
                    <a:pt x="36910" y="62921"/>
                    <a:pt x="32516" y="58695"/>
                    <a:pt x="26678" y="56330"/>
                  </a:cubicBezTo>
                  <a:cubicBezTo>
                    <a:pt x="24991" y="55643"/>
                    <a:pt x="22471" y="55314"/>
                    <a:pt x="19739" y="55314"/>
                  </a:cubicBezTo>
                  <a:cubicBezTo>
                    <a:pt x="18981" y="55314"/>
                    <a:pt x="18207" y="55339"/>
                    <a:pt x="17430" y="55389"/>
                  </a:cubicBezTo>
                  <a:cubicBezTo>
                    <a:pt x="16823" y="53631"/>
                    <a:pt x="16342" y="51853"/>
                    <a:pt x="15965" y="50032"/>
                  </a:cubicBezTo>
                  <a:lnTo>
                    <a:pt x="83842" y="42542"/>
                  </a:lnTo>
                  <a:cubicBezTo>
                    <a:pt x="83842" y="41600"/>
                    <a:pt x="83842" y="40659"/>
                    <a:pt x="83779" y="39717"/>
                  </a:cubicBezTo>
                  <a:lnTo>
                    <a:pt x="15484" y="47271"/>
                  </a:lnTo>
                  <a:cubicBezTo>
                    <a:pt x="15421" y="46810"/>
                    <a:pt x="15359" y="46350"/>
                    <a:pt x="15296" y="45911"/>
                  </a:cubicBezTo>
                  <a:cubicBezTo>
                    <a:pt x="15233" y="45262"/>
                    <a:pt x="15170" y="44613"/>
                    <a:pt x="15129" y="43986"/>
                  </a:cubicBezTo>
                  <a:cubicBezTo>
                    <a:pt x="15568" y="43944"/>
                    <a:pt x="16007" y="43923"/>
                    <a:pt x="16447" y="43860"/>
                  </a:cubicBezTo>
                  <a:cubicBezTo>
                    <a:pt x="20569" y="43400"/>
                    <a:pt x="24691" y="42228"/>
                    <a:pt x="26888" y="40701"/>
                  </a:cubicBezTo>
                  <a:cubicBezTo>
                    <a:pt x="32056" y="37123"/>
                    <a:pt x="35424" y="32038"/>
                    <a:pt x="39002" y="26640"/>
                  </a:cubicBezTo>
                  <a:cubicBezTo>
                    <a:pt x="44673" y="18061"/>
                    <a:pt x="50531" y="9211"/>
                    <a:pt x="64508" y="6721"/>
                  </a:cubicBezTo>
                  <a:cubicBezTo>
                    <a:pt x="63169" y="5863"/>
                    <a:pt x="61788" y="5068"/>
                    <a:pt x="60365" y="4356"/>
                  </a:cubicBezTo>
                  <a:cubicBezTo>
                    <a:pt x="47581" y="7892"/>
                    <a:pt x="41639" y="16848"/>
                    <a:pt x="36324" y="24882"/>
                  </a:cubicBezTo>
                  <a:cubicBezTo>
                    <a:pt x="32935" y="30009"/>
                    <a:pt x="29733" y="34842"/>
                    <a:pt x="25088" y="38064"/>
                  </a:cubicBezTo>
                  <a:cubicBezTo>
                    <a:pt x="23038" y="39466"/>
                    <a:pt x="18874" y="40470"/>
                    <a:pt x="15045" y="40763"/>
                  </a:cubicBezTo>
                  <a:cubicBezTo>
                    <a:pt x="15233" y="22288"/>
                    <a:pt x="27097" y="5967"/>
                    <a:pt x="44610" y="109"/>
                  </a:cubicBezTo>
                  <a:cubicBezTo>
                    <a:pt x="43637" y="36"/>
                    <a:pt x="42661" y="0"/>
                    <a:pt x="41685" y="0"/>
                  </a:cubicBezTo>
                  <a:close/>
                </a:path>
              </a:pathLst>
            </a:custGeom>
            <a:solidFill>
              <a:srgbClr val="0F3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6;p27">
              <a:extLst>
                <a:ext uri="{FF2B5EF4-FFF2-40B4-BE49-F238E27FC236}">
                  <a16:creationId xmlns:a16="http://schemas.microsoft.com/office/drawing/2014/main" id="{1DD78FB4-4698-4D96-AE47-42E16F28E41F}"/>
                </a:ext>
              </a:extLst>
            </p:cNvPr>
            <p:cNvSpPr/>
            <p:nvPr/>
          </p:nvSpPr>
          <p:spPr>
            <a:xfrm>
              <a:off x="3154825" y="2546500"/>
              <a:ext cx="144400" cy="159575"/>
            </a:xfrm>
            <a:custGeom>
              <a:avLst/>
              <a:gdLst/>
              <a:ahLst/>
              <a:cxnLst/>
              <a:rect l="l" t="t" r="r" b="b"/>
              <a:pathLst>
                <a:path w="5776" h="6383" extrusionOk="0">
                  <a:moveTo>
                    <a:pt x="3411" y="1"/>
                  </a:moveTo>
                  <a:cubicBezTo>
                    <a:pt x="2971" y="231"/>
                    <a:pt x="2574" y="503"/>
                    <a:pt x="2197" y="817"/>
                  </a:cubicBezTo>
                  <a:cubicBezTo>
                    <a:pt x="1360" y="1507"/>
                    <a:pt x="628" y="2303"/>
                    <a:pt x="0" y="3181"/>
                  </a:cubicBezTo>
                  <a:cubicBezTo>
                    <a:pt x="565" y="4269"/>
                    <a:pt x="1151" y="5336"/>
                    <a:pt x="1800" y="6383"/>
                  </a:cubicBezTo>
                  <a:cubicBezTo>
                    <a:pt x="2406" y="5190"/>
                    <a:pt x="3243" y="4123"/>
                    <a:pt x="4269" y="3265"/>
                  </a:cubicBezTo>
                  <a:cubicBezTo>
                    <a:pt x="4729" y="2909"/>
                    <a:pt x="5231" y="2595"/>
                    <a:pt x="5775" y="2386"/>
                  </a:cubicBezTo>
                  <a:cubicBezTo>
                    <a:pt x="4959" y="1612"/>
                    <a:pt x="4164" y="817"/>
                    <a:pt x="3411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7;p27">
              <a:extLst>
                <a:ext uri="{FF2B5EF4-FFF2-40B4-BE49-F238E27FC236}">
                  <a16:creationId xmlns:a16="http://schemas.microsoft.com/office/drawing/2014/main" id="{FE485634-9825-4A67-9A6F-FD86C28D81D2}"/>
                </a:ext>
              </a:extLst>
            </p:cNvPr>
            <p:cNvSpPr/>
            <p:nvPr/>
          </p:nvSpPr>
          <p:spPr>
            <a:xfrm>
              <a:off x="3538250" y="2774050"/>
              <a:ext cx="757450" cy="433725"/>
            </a:xfrm>
            <a:custGeom>
              <a:avLst/>
              <a:gdLst/>
              <a:ahLst/>
              <a:cxnLst/>
              <a:rect l="l" t="t" r="r" b="b"/>
              <a:pathLst>
                <a:path w="30298" h="17349" extrusionOk="0">
                  <a:moveTo>
                    <a:pt x="0" y="1"/>
                  </a:moveTo>
                  <a:lnTo>
                    <a:pt x="0" y="1"/>
                  </a:lnTo>
                  <a:cubicBezTo>
                    <a:pt x="5106" y="7701"/>
                    <a:pt x="12387" y="13748"/>
                    <a:pt x="20924" y="17325"/>
                  </a:cubicBezTo>
                  <a:cubicBezTo>
                    <a:pt x="21407" y="17341"/>
                    <a:pt x="21891" y="17348"/>
                    <a:pt x="22376" y="17348"/>
                  </a:cubicBezTo>
                  <a:cubicBezTo>
                    <a:pt x="23908" y="17348"/>
                    <a:pt x="25450" y="17270"/>
                    <a:pt x="26992" y="17095"/>
                  </a:cubicBezTo>
                  <a:cubicBezTo>
                    <a:pt x="28101" y="16970"/>
                    <a:pt x="29210" y="16802"/>
                    <a:pt x="30298" y="16593"/>
                  </a:cubicBezTo>
                  <a:cubicBezTo>
                    <a:pt x="21007" y="14689"/>
                    <a:pt x="12596" y="9772"/>
                    <a:pt x="6361" y="2637"/>
                  </a:cubicBezTo>
                  <a:cubicBezTo>
                    <a:pt x="4164" y="1926"/>
                    <a:pt x="2030" y="1047"/>
                    <a:pt x="0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8;p27">
              <a:extLst>
                <a:ext uri="{FF2B5EF4-FFF2-40B4-BE49-F238E27FC236}">
                  <a16:creationId xmlns:a16="http://schemas.microsoft.com/office/drawing/2014/main" id="{39D3D13C-2277-4169-9501-6415D828360B}"/>
                </a:ext>
              </a:extLst>
            </p:cNvPr>
            <p:cNvSpPr/>
            <p:nvPr/>
          </p:nvSpPr>
          <p:spPr>
            <a:xfrm>
              <a:off x="5015975" y="2093000"/>
              <a:ext cx="134975" cy="85800"/>
            </a:xfrm>
            <a:custGeom>
              <a:avLst/>
              <a:gdLst/>
              <a:ahLst/>
              <a:cxnLst/>
              <a:rect l="l" t="t" r="r" b="b"/>
              <a:pathLst>
                <a:path w="5399" h="3432" extrusionOk="0">
                  <a:moveTo>
                    <a:pt x="5336" y="0"/>
                  </a:moveTo>
                  <a:lnTo>
                    <a:pt x="879" y="502"/>
                  </a:lnTo>
                  <a:cubicBezTo>
                    <a:pt x="628" y="1486"/>
                    <a:pt x="314" y="2469"/>
                    <a:pt x="0" y="3432"/>
                  </a:cubicBezTo>
                  <a:lnTo>
                    <a:pt x="5399" y="2825"/>
                  </a:lnTo>
                  <a:cubicBezTo>
                    <a:pt x="5399" y="1883"/>
                    <a:pt x="5378" y="942"/>
                    <a:pt x="5336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9;p27">
              <a:extLst>
                <a:ext uri="{FF2B5EF4-FFF2-40B4-BE49-F238E27FC236}">
                  <a16:creationId xmlns:a16="http://schemas.microsoft.com/office/drawing/2014/main" id="{1281BE2F-D4ED-432D-8C95-CBD25D2A7722}"/>
                </a:ext>
              </a:extLst>
            </p:cNvPr>
            <p:cNvSpPr/>
            <p:nvPr/>
          </p:nvSpPr>
          <p:spPr>
            <a:xfrm>
              <a:off x="4085925" y="2876050"/>
              <a:ext cx="472375" cy="271000"/>
            </a:xfrm>
            <a:custGeom>
              <a:avLst/>
              <a:gdLst/>
              <a:ahLst/>
              <a:cxnLst/>
              <a:rect l="l" t="t" r="r" b="b"/>
              <a:pathLst>
                <a:path w="18895" h="10840" extrusionOk="0">
                  <a:moveTo>
                    <a:pt x="4185" y="1"/>
                  </a:moveTo>
                  <a:cubicBezTo>
                    <a:pt x="2804" y="231"/>
                    <a:pt x="1402" y="398"/>
                    <a:pt x="0" y="482"/>
                  </a:cubicBezTo>
                  <a:cubicBezTo>
                    <a:pt x="4122" y="4416"/>
                    <a:pt x="8663" y="8349"/>
                    <a:pt x="14542" y="10839"/>
                  </a:cubicBezTo>
                  <a:cubicBezTo>
                    <a:pt x="16028" y="10316"/>
                    <a:pt x="17471" y="9709"/>
                    <a:pt x="18894" y="9019"/>
                  </a:cubicBezTo>
                  <a:cubicBezTo>
                    <a:pt x="12931" y="7240"/>
                    <a:pt x="8370" y="3809"/>
                    <a:pt x="4185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80;p27">
              <a:extLst>
                <a:ext uri="{FF2B5EF4-FFF2-40B4-BE49-F238E27FC236}">
                  <a16:creationId xmlns:a16="http://schemas.microsoft.com/office/drawing/2014/main" id="{7D3F2DF6-D899-4B8D-A987-091C9DDDC2F8}"/>
                </a:ext>
              </a:extLst>
            </p:cNvPr>
            <p:cNvSpPr/>
            <p:nvPr/>
          </p:nvSpPr>
          <p:spPr>
            <a:xfrm>
              <a:off x="3057000" y="2321050"/>
              <a:ext cx="64375" cy="72750"/>
            </a:xfrm>
            <a:custGeom>
              <a:avLst/>
              <a:gdLst/>
              <a:ahLst/>
              <a:cxnLst/>
              <a:rect l="l" t="t" r="r" b="b"/>
              <a:pathLst>
                <a:path w="2575" h="2910" extrusionOk="0">
                  <a:moveTo>
                    <a:pt x="1047" y="1"/>
                  </a:moveTo>
                  <a:lnTo>
                    <a:pt x="0" y="126"/>
                  </a:lnTo>
                  <a:cubicBezTo>
                    <a:pt x="168" y="1068"/>
                    <a:pt x="356" y="1989"/>
                    <a:pt x="565" y="2909"/>
                  </a:cubicBezTo>
                  <a:lnTo>
                    <a:pt x="2574" y="2679"/>
                  </a:lnTo>
                  <a:cubicBezTo>
                    <a:pt x="2051" y="1800"/>
                    <a:pt x="1528" y="921"/>
                    <a:pt x="1047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1;p27">
              <a:extLst>
                <a:ext uri="{FF2B5EF4-FFF2-40B4-BE49-F238E27FC236}">
                  <a16:creationId xmlns:a16="http://schemas.microsoft.com/office/drawing/2014/main" id="{FB783360-9D49-4AF7-92CC-11844EF00E39}"/>
                </a:ext>
              </a:extLst>
            </p:cNvPr>
            <p:cNvSpPr/>
            <p:nvPr/>
          </p:nvSpPr>
          <p:spPr>
            <a:xfrm>
              <a:off x="3163175" y="3377175"/>
              <a:ext cx="919625" cy="920150"/>
            </a:xfrm>
            <a:custGeom>
              <a:avLst/>
              <a:gdLst/>
              <a:ahLst/>
              <a:cxnLst/>
              <a:rect l="l" t="t" r="r" b="b"/>
              <a:pathLst>
                <a:path w="36785" h="36806" extrusionOk="0">
                  <a:moveTo>
                    <a:pt x="18393" y="1"/>
                  </a:moveTo>
                  <a:cubicBezTo>
                    <a:pt x="8224" y="1"/>
                    <a:pt x="1" y="8245"/>
                    <a:pt x="1" y="18413"/>
                  </a:cubicBezTo>
                  <a:cubicBezTo>
                    <a:pt x="1" y="28561"/>
                    <a:pt x="8224" y="36805"/>
                    <a:pt x="18393" y="36805"/>
                  </a:cubicBezTo>
                  <a:cubicBezTo>
                    <a:pt x="28541" y="36805"/>
                    <a:pt x="36785" y="28561"/>
                    <a:pt x="36785" y="18413"/>
                  </a:cubicBezTo>
                  <a:cubicBezTo>
                    <a:pt x="36785" y="8245"/>
                    <a:pt x="28541" y="1"/>
                    <a:pt x="18393" y="1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2;p27">
              <a:extLst>
                <a:ext uri="{FF2B5EF4-FFF2-40B4-BE49-F238E27FC236}">
                  <a16:creationId xmlns:a16="http://schemas.microsoft.com/office/drawing/2014/main" id="{A3406CD5-E997-45C1-852A-842F827C1BC8}"/>
                </a:ext>
              </a:extLst>
            </p:cNvPr>
            <p:cNvSpPr/>
            <p:nvPr/>
          </p:nvSpPr>
          <p:spPr>
            <a:xfrm>
              <a:off x="3263625" y="3411700"/>
              <a:ext cx="907575" cy="885400"/>
            </a:xfrm>
            <a:custGeom>
              <a:avLst/>
              <a:gdLst/>
              <a:ahLst/>
              <a:cxnLst/>
              <a:rect l="l" t="t" r="r" b="b"/>
              <a:pathLst>
                <a:path w="36303" h="35416" extrusionOk="0">
                  <a:moveTo>
                    <a:pt x="21363" y="1"/>
                  </a:moveTo>
                  <a:cubicBezTo>
                    <a:pt x="26615" y="6550"/>
                    <a:pt x="26762" y="15819"/>
                    <a:pt x="21719" y="22535"/>
                  </a:cubicBezTo>
                  <a:cubicBezTo>
                    <a:pt x="18165" y="27274"/>
                    <a:pt x="12651" y="29896"/>
                    <a:pt x="6979" y="29896"/>
                  </a:cubicBezTo>
                  <a:cubicBezTo>
                    <a:pt x="4637" y="29896"/>
                    <a:pt x="2269" y="29449"/>
                    <a:pt x="0" y="28519"/>
                  </a:cubicBezTo>
                  <a:lnTo>
                    <a:pt x="0" y="28519"/>
                  </a:lnTo>
                  <a:cubicBezTo>
                    <a:pt x="3700" y="33124"/>
                    <a:pt x="9046" y="35416"/>
                    <a:pt x="14381" y="35416"/>
                  </a:cubicBezTo>
                  <a:cubicBezTo>
                    <a:pt x="19907" y="35416"/>
                    <a:pt x="25422" y="32956"/>
                    <a:pt x="29084" y="28059"/>
                  </a:cubicBezTo>
                  <a:cubicBezTo>
                    <a:pt x="36303" y="18413"/>
                    <a:pt x="32495" y="4583"/>
                    <a:pt x="21363" y="1"/>
                  </a:cubicBezTo>
                  <a:close/>
                </a:path>
              </a:pathLst>
            </a:custGeom>
            <a:solidFill>
              <a:srgbClr val="ED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3;p27">
              <a:extLst>
                <a:ext uri="{FF2B5EF4-FFF2-40B4-BE49-F238E27FC236}">
                  <a16:creationId xmlns:a16="http://schemas.microsoft.com/office/drawing/2014/main" id="{A58A2AC3-49A8-4C36-9299-CEB5D1457CBA}"/>
                </a:ext>
              </a:extLst>
            </p:cNvPr>
            <p:cNvSpPr/>
            <p:nvPr/>
          </p:nvSpPr>
          <p:spPr>
            <a:xfrm>
              <a:off x="3171025" y="3686850"/>
              <a:ext cx="559225" cy="608375"/>
            </a:xfrm>
            <a:custGeom>
              <a:avLst/>
              <a:gdLst/>
              <a:ahLst/>
              <a:cxnLst/>
              <a:rect l="l" t="t" r="r" b="b"/>
              <a:pathLst>
                <a:path w="22369" h="24335" extrusionOk="0">
                  <a:moveTo>
                    <a:pt x="691" y="0"/>
                  </a:moveTo>
                  <a:cubicBezTo>
                    <a:pt x="398" y="837"/>
                    <a:pt x="168" y="1716"/>
                    <a:pt x="1" y="2616"/>
                  </a:cubicBezTo>
                  <a:cubicBezTo>
                    <a:pt x="3788" y="4185"/>
                    <a:pt x="7282" y="6403"/>
                    <a:pt x="10316" y="9207"/>
                  </a:cubicBezTo>
                  <a:cubicBezTo>
                    <a:pt x="14564" y="13182"/>
                    <a:pt x="17702" y="18246"/>
                    <a:pt x="19732" y="24335"/>
                  </a:cubicBezTo>
                  <a:cubicBezTo>
                    <a:pt x="20611" y="24251"/>
                    <a:pt x="21489" y="24104"/>
                    <a:pt x="22368" y="23895"/>
                  </a:cubicBezTo>
                  <a:cubicBezTo>
                    <a:pt x="20213" y="17200"/>
                    <a:pt x="16782" y="11634"/>
                    <a:pt x="12095" y="7261"/>
                  </a:cubicBezTo>
                  <a:cubicBezTo>
                    <a:pt x="8768" y="4164"/>
                    <a:pt x="4897" y="1716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4;p27">
              <a:extLst>
                <a:ext uri="{FF2B5EF4-FFF2-40B4-BE49-F238E27FC236}">
                  <a16:creationId xmlns:a16="http://schemas.microsoft.com/office/drawing/2014/main" id="{8B77A1AB-CBA1-469C-8116-D6D2668D886D}"/>
                </a:ext>
              </a:extLst>
            </p:cNvPr>
            <p:cNvSpPr/>
            <p:nvPr/>
          </p:nvSpPr>
          <p:spPr>
            <a:xfrm>
              <a:off x="3594225" y="4102700"/>
              <a:ext cx="136025" cy="189400"/>
            </a:xfrm>
            <a:custGeom>
              <a:avLst/>
              <a:gdLst/>
              <a:ahLst/>
              <a:cxnLst/>
              <a:rect l="l" t="t" r="r" b="b"/>
              <a:pathLst>
                <a:path w="5441" h="7576" extrusionOk="0">
                  <a:moveTo>
                    <a:pt x="2427" y="1"/>
                  </a:moveTo>
                  <a:cubicBezTo>
                    <a:pt x="1632" y="398"/>
                    <a:pt x="816" y="775"/>
                    <a:pt x="0" y="1068"/>
                  </a:cubicBezTo>
                  <a:cubicBezTo>
                    <a:pt x="1109" y="3139"/>
                    <a:pt x="2051" y="5336"/>
                    <a:pt x="2783" y="7575"/>
                  </a:cubicBezTo>
                  <a:cubicBezTo>
                    <a:pt x="2992" y="7554"/>
                    <a:pt x="3201" y="7533"/>
                    <a:pt x="3411" y="7512"/>
                  </a:cubicBezTo>
                  <a:lnTo>
                    <a:pt x="3536" y="7491"/>
                  </a:lnTo>
                  <a:cubicBezTo>
                    <a:pt x="4185" y="7408"/>
                    <a:pt x="4812" y="7303"/>
                    <a:pt x="5440" y="7136"/>
                  </a:cubicBezTo>
                  <a:cubicBezTo>
                    <a:pt x="4645" y="4667"/>
                    <a:pt x="3641" y="2281"/>
                    <a:pt x="2427" y="1"/>
                  </a:cubicBezTo>
                  <a:close/>
                </a:path>
              </a:pathLst>
            </a:custGeom>
            <a:solidFill>
              <a:srgbClr val="FFE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5;p27">
              <a:extLst>
                <a:ext uri="{FF2B5EF4-FFF2-40B4-BE49-F238E27FC236}">
                  <a16:creationId xmlns:a16="http://schemas.microsoft.com/office/drawing/2014/main" id="{87C71E7F-C6C4-4E85-A92A-65CA2D9AE517}"/>
                </a:ext>
              </a:extLst>
            </p:cNvPr>
            <p:cNvSpPr/>
            <p:nvPr/>
          </p:nvSpPr>
          <p:spPr>
            <a:xfrm>
              <a:off x="3490125" y="3382400"/>
              <a:ext cx="592150" cy="548750"/>
            </a:xfrm>
            <a:custGeom>
              <a:avLst/>
              <a:gdLst/>
              <a:ahLst/>
              <a:cxnLst/>
              <a:rect l="l" t="t" r="r" b="b"/>
              <a:pathLst>
                <a:path w="23686" h="21950" extrusionOk="0">
                  <a:moveTo>
                    <a:pt x="2637" y="1"/>
                  </a:moveTo>
                  <a:cubicBezTo>
                    <a:pt x="1758" y="126"/>
                    <a:pt x="858" y="315"/>
                    <a:pt x="0" y="587"/>
                  </a:cubicBezTo>
                  <a:cubicBezTo>
                    <a:pt x="1444" y="4081"/>
                    <a:pt x="3390" y="7345"/>
                    <a:pt x="5817" y="10253"/>
                  </a:cubicBezTo>
                  <a:cubicBezTo>
                    <a:pt x="10232" y="15526"/>
                    <a:pt x="16090" y="19439"/>
                    <a:pt x="23330" y="21950"/>
                  </a:cubicBezTo>
                  <a:cubicBezTo>
                    <a:pt x="23497" y="21050"/>
                    <a:pt x="23623" y="20150"/>
                    <a:pt x="23686" y="19251"/>
                  </a:cubicBezTo>
                  <a:cubicBezTo>
                    <a:pt x="17137" y="16907"/>
                    <a:pt x="11843" y="13329"/>
                    <a:pt x="7867" y="8580"/>
                  </a:cubicBezTo>
                  <a:cubicBezTo>
                    <a:pt x="5712" y="5985"/>
                    <a:pt x="3955" y="3098"/>
                    <a:pt x="2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6;p27">
              <a:extLst>
                <a:ext uri="{FF2B5EF4-FFF2-40B4-BE49-F238E27FC236}">
                  <a16:creationId xmlns:a16="http://schemas.microsoft.com/office/drawing/2014/main" id="{6D837616-D866-4DA5-A47B-3119506F9A86}"/>
                </a:ext>
              </a:extLst>
            </p:cNvPr>
            <p:cNvSpPr/>
            <p:nvPr/>
          </p:nvSpPr>
          <p:spPr>
            <a:xfrm>
              <a:off x="3876675" y="3773150"/>
              <a:ext cx="205075" cy="158000"/>
            </a:xfrm>
            <a:custGeom>
              <a:avLst/>
              <a:gdLst/>
              <a:ahLst/>
              <a:cxnLst/>
              <a:rect l="l" t="t" r="r" b="b"/>
              <a:pathLst>
                <a:path w="8203" h="6320" extrusionOk="0">
                  <a:moveTo>
                    <a:pt x="649" y="1"/>
                  </a:moveTo>
                  <a:cubicBezTo>
                    <a:pt x="503" y="921"/>
                    <a:pt x="273" y="1821"/>
                    <a:pt x="1" y="2721"/>
                  </a:cubicBezTo>
                  <a:cubicBezTo>
                    <a:pt x="2491" y="4165"/>
                    <a:pt x="5127" y="5378"/>
                    <a:pt x="7868" y="6320"/>
                  </a:cubicBezTo>
                  <a:cubicBezTo>
                    <a:pt x="7868" y="6236"/>
                    <a:pt x="7889" y="6152"/>
                    <a:pt x="7910" y="6069"/>
                  </a:cubicBezTo>
                  <a:cubicBezTo>
                    <a:pt x="7952" y="5901"/>
                    <a:pt x="7973" y="5713"/>
                    <a:pt x="8015" y="5525"/>
                  </a:cubicBezTo>
                  <a:cubicBezTo>
                    <a:pt x="8015" y="5399"/>
                    <a:pt x="8035" y="5274"/>
                    <a:pt x="8056" y="5169"/>
                  </a:cubicBezTo>
                  <a:cubicBezTo>
                    <a:pt x="8077" y="5043"/>
                    <a:pt x="8098" y="4876"/>
                    <a:pt x="8119" y="4730"/>
                  </a:cubicBezTo>
                  <a:cubicBezTo>
                    <a:pt x="8119" y="4583"/>
                    <a:pt x="8140" y="4458"/>
                    <a:pt x="8161" y="4332"/>
                  </a:cubicBezTo>
                  <a:cubicBezTo>
                    <a:pt x="8182" y="4102"/>
                    <a:pt x="8203" y="3872"/>
                    <a:pt x="8203" y="3621"/>
                  </a:cubicBezTo>
                  <a:cubicBezTo>
                    <a:pt x="5566" y="2679"/>
                    <a:pt x="3035" y="1465"/>
                    <a:pt x="649" y="1"/>
                  </a:cubicBezTo>
                  <a:close/>
                </a:path>
              </a:pathLst>
            </a:custGeom>
            <a:solidFill>
              <a:srgbClr val="FFE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7;p27">
              <a:extLst>
                <a:ext uri="{FF2B5EF4-FFF2-40B4-BE49-F238E27FC236}">
                  <a16:creationId xmlns:a16="http://schemas.microsoft.com/office/drawing/2014/main" id="{88B84004-068F-4F4F-8FD8-9348543C8402}"/>
                </a:ext>
              </a:extLst>
            </p:cNvPr>
            <p:cNvSpPr/>
            <p:nvPr/>
          </p:nvSpPr>
          <p:spPr>
            <a:xfrm>
              <a:off x="2008200" y="2468850"/>
              <a:ext cx="999650" cy="952525"/>
            </a:xfrm>
            <a:custGeom>
              <a:avLst/>
              <a:gdLst/>
              <a:ahLst/>
              <a:cxnLst/>
              <a:rect l="l" t="t" r="r" b="b"/>
              <a:pathLst>
                <a:path w="39986" h="38101" extrusionOk="0">
                  <a:moveTo>
                    <a:pt x="19939" y="1"/>
                  </a:moveTo>
                  <a:cubicBezTo>
                    <a:pt x="19097" y="1"/>
                    <a:pt x="18245" y="59"/>
                    <a:pt x="17388" y="178"/>
                  </a:cubicBezTo>
                  <a:cubicBezTo>
                    <a:pt x="7136" y="1579"/>
                    <a:pt x="1" y="11183"/>
                    <a:pt x="1423" y="21603"/>
                  </a:cubicBezTo>
                  <a:cubicBezTo>
                    <a:pt x="2746" y="31152"/>
                    <a:pt x="10799" y="38101"/>
                    <a:pt x="20027" y="38101"/>
                  </a:cubicBezTo>
                  <a:cubicBezTo>
                    <a:pt x="20869" y="38101"/>
                    <a:pt x="21720" y="38043"/>
                    <a:pt x="22577" y="37924"/>
                  </a:cubicBezTo>
                  <a:cubicBezTo>
                    <a:pt x="32830" y="36522"/>
                    <a:pt x="39986" y="26918"/>
                    <a:pt x="38542" y="16498"/>
                  </a:cubicBezTo>
                  <a:cubicBezTo>
                    <a:pt x="37238" y="6949"/>
                    <a:pt x="29169" y="1"/>
                    <a:pt x="19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8;p27">
              <a:extLst>
                <a:ext uri="{FF2B5EF4-FFF2-40B4-BE49-F238E27FC236}">
                  <a16:creationId xmlns:a16="http://schemas.microsoft.com/office/drawing/2014/main" id="{F26D4C1C-CAB9-4A7B-917A-66D832A9C485}"/>
                </a:ext>
              </a:extLst>
            </p:cNvPr>
            <p:cNvSpPr/>
            <p:nvPr/>
          </p:nvSpPr>
          <p:spPr>
            <a:xfrm>
              <a:off x="2186575" y="2484275"/>
              <a:ext cx="821275" cy="937475"/>
            </a:xfrm>
            <a:custGeom>
              <a:avLst/>
              <a:gdLst/>
              <a:ahLst/>
              <a:cxnLst/>
              <a:rect l="l" t="t" r="r" b="b"/>
              <a:pathLst>
                <a:path w="32851" h="37499" extrusionOk="0">
                  <a:moveTo>
                    <a:pt x="17514" y="0"/>
                  </a:moveTo>
                  <a:lnTo>
                    <a:pt x="17514" y="0"/>
                  </a:lnTo>
                  <a:cubicBezTo>
                    <a:pt x="20631" y="3013"/>
                    <a:pt x="22619" y="6968"/>
                    <a:pt x="23205" y="11257"/>
                  </a:cubicBezTo>
                  <a:cubicBezTo>
                    <a:pt x="24649" y="21677"/>
                    <a:pt x="17493" y="31281"/>
                    <a:pt x="7261" y="32683"/>
                  </a:cubicBezTo>
                  <a:cubicBezTo>
                    <a:pt x="6417" y="32799"/>
                    <a:pt x="5568" y="32857"/>
                    <a:pt x="4719" y="32857"/>
                  </a:cubicBezTo>
                  <a:cubicBezTo>
                    <a:pt x="3129" y="32857"/>
                    <a:pt x="1543" y="32653"/>
                    <a:pt x="1" y="32243"/>
                  </a:cubicBezTo>
                  <a:lnTo>
                    <a:pt x="1" y="32243"/>
                  </a:lnTo>
                  <a:cubicBezTo>
                    <a:pt x="3477" y="35630"/>
                    <a:pt x="8138" y="37499"/>
                    <a:pt x="12948" y="37499"/>
                  </a:cubicBezTo>
                  <a:cubicBezTo>
                    <a:pt x="13784" y="37499"/>
                    <a:pt x="14624" y="37442"/>
                    <a:pt x="15463" y="37328"/>
                  </a:cubicBezTo>
                  <a:cubicBezTo>
                    <a:pt x="25716" y="35926"/>
                    <a:pt x="32851" y="26322"/>
                    <a:pt x="31407" y="15902"/>
                  </a:cubicBezTo>
                  <a:cubicBezTo>
                    <a:pt x="30403" y="8286"/>
                    <a:pt x="24921" y="2009"/>
                    <a:pt x="17514" y="0"/>
                  </a:cubicBezTo>
                  <a:close/>
                </a:path>
              </a:pathLst>
            </a:custGeom>
            <a:solidFill>
              <a:srgbClr val="C2C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9;p27">
              <a:extLst>
                <a:ext uri="{FF2B5EF4-FFF2-40B4-BE49-F238E27FC236}">
                  <a16:creationId xmlns:a16="http://schemas.microsoft.com/office/drawing/2014/main" id="{E47E9BC7-E92E-43E9-816C-4E7236CD8C29}"/>
                </a:ext>
              </a:extLst>
            </p:cNvPr>
            <p:cNvSpPr/>
            <p:nvPr/>
          </p:nvSpPr>
          <p:spPr>
            <a:xfrm>
              <a:off x="2194950" y="2778250"/>
              <a:ext cx="136550" cy="139450"/>
            </a:xfrm>
            <a:custGeom>
              <a:avLst/>
              <a:gdLst/>
              <a:ahLst/>
              <a:cxnLst/>
              <a:rect l="l" t="t" r="r" b="b"/>
              <a:pathLst>
                <a:path w="5462" h="5578" extrusionOk="0">
                  <a:moveTo>
                    <a:pt x="1423" y="0"/>
                  </a:moveTo>
                  <a:cubicBezTo>
                    <a:pt x="1088" y="0"/>
                    <a:pt x="754" y="126"/>
                    <a:pt x="503" y="377"/>
                  </a:cubicBezTo>
                  <a:cubicBezTo>
                    <a:pt x="0" y="900"/>
                    <a:pt x="0" y="1716"/>
                    <a:pt x="503" y="2239"/>
                  </a:cubicBezTo>
                  <a:cubicBezTo>
                    <a:pt x="1402" y="3139"/>
                    <a:pt x="2218" y="4080"/>
                    <a:pt x="2992" y="5085"/>
                  </a:cubicBezTo>
                  <a:cubicBezTo>
                    <a:pt x="3230" y="5395"/>
                    <a:pt x="3610" y="5578"/>
                    <a:pt x="4009" y="5578"/>
                  </a:cubicBezTo>
                  <a:cubicBezTo>
                    <a:pt x="4067" y="5578"/>
                    <a:pt x="4126" y="5574"/>
                    <a:pt x="4185" y="5566"/>
                  </a:cubicBezTo>
                  <a:cubicBezTo>
                    <a:pt x="4415" y="5545"/>
                    <a:pt x="4624" y="5461"/>
                    <a:pt x="4813" y="5315"/>
                  </a:cubicBezTo>
                  <a:cubicBezTo>
                    <a:pt x="5378" y="4854"/>
                    <a:pt x="5461" y="4038"/>
                    <a:pt x="5022" y="3473"/>
                  </a:cubicBezTo>
                  <a:cubicBezTo>
                    <a:pt x="4185" y="2385"/>
                    <a:pt x="3306" y="1360"/>
                    <a:pt x="2344" y="377"/>
                  </a:cubicBezTo>
                  <a:cubicBezTo>
                    <a:pt x="2093" y="126"/>
                    <a:pt x="1758" y="0"/>
                    <a:pt x="1423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90;p27">
              <a:extLst>
                <a:ext uri="{FF2B5EF4-FFF2-40B4-BE49-F238E27FC236}">
                  <a16:creationId xmlns:a16="http://schemas.microsoft.com/office/drawing/2014/main" id="{BADDFE1D-9CA1-4D56-A75E-F5C3A4D041AA}"/>
                </a:ext>
              </a:extLst>
            </p:cNvPr>
            <p:cNvSpPr/>
            <p:nvPr/>
          </p:nvSpPr>
          <p:spPr>
            <a:xfrm>
              <a:off x="2086675" y="2677275"/>
              <a:ext cx="107775" cy="101375"/>
            </a:xfrm>
            <a:custGeom>
              <a:avLst/>
              <a:gdLst/>
              <a:ahLst/>
              <a:cxnLst/>
              <a:rect l="l" t="t" r="r" b="b"/>
              <a:pathLst>
                <a:path w="4311" h="4055" extrusionOk="0">
                  <a:moveTo>
                    <a:pt x="1318" y="1"/>
                  </a:moveTo>
                  <a:cubicBezTo>
                    <a:pt x="816" y="712"/>
                    <a:pt x="377" y="1486"/>
                    <a:pt x="0" y="2281"/>
                  </a:cubicBezTo>
                  <a:cubicBezTo>
                    <a:pt x="691" y="2742"/>
                    <a:pt x="1381" y="3244"/>
                    <a:pt x="2030" y="3767"/>
                  </a:cubicBezTo>
                  <a:cubicBezTo>
                    <a:pt x="2267" y="3961"/>
                    <a:pt x="2553" y="4054"/>
                    <a:pt x="2837" y="4054"/>
                  </a:cubicBezTo>
                  <a:cubicBezTo>
                    <a:pt x="3228" y="4054"/>
                    <a:pt x="3616" y="3876"/>
                    <a:pt x="3871" y="3537"/>
                  </a:cubicBezTo>
                  <a:cubicBezTo>
                    <a:pt x="4310" y="2972"/>
                    <a:pt x="4206" y="2156"/>
                    <a:pt x="3641" y="1696"/>
                  </a:cubicBezTo>
                  <a:cubicBezTo>
                    <a:pt x="2888" y="1089"/>
                    <a:pt x="2113" y="524"/>
                    <a:pt x="1318" y="1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91;p27">
              <a:extLst>
                <a:ext uri="{FF2B5EF4-FFF2-40B4-BE49-F238E27FC236}">
                  <a16:creationId xmlns:a16="http://schemas.microsoft.com/office/drawing/2014/main" id="{19EB1A8D-0A1D-4AFB-A3CE-0D40351B4BCA}"/>
                </a:ext>
              </a:extLst>
            </p:cNvPr>
            <p:cNvSpPr/>
            <p:nvPr/>
          </p:nvSpPr>
          <p:spPr>
            <a:xfrm>
              <a:off x="2313700" y="2933625"/>
              <a:ext cx="118225" cy="153575"/>
            </a:xfrm>
            <a:custGeom>
              <a:avLst/>
              <a:gdLst/>
              <a:ahLst/>
              <a:cxnLst/>
              <a:rect l="l" t="t" r="r" b="b"/>
              <a:pathLst>
                <a:path w="4729" h="6143" extrusionOk="0">
                  <a:moveTo>
                    <a:pt x="1465" y="0"/>
                  </a:moveTo>
                  <a:cubicBezTo>
                    <a:pt x="1238" y="0"/>
                    <a:pt x="1007" y="61"/>
                    <a:pt x="795" y="188"/>
                  </a:cubicBezTo>
                  <a:cubicBezTo>
                    <a:pt x="188" y="564"/>
                    <a:pt x="0" y="1359"/>
                    <a:pt x="356" y="1987"/>
                  </a:cubicBezTo>
                  <a:cubicBezTo>
                    <a:pt x="1004" y="3075"/>
                    <a:pt x="1569" y="4184"/>
                    <a:pt x="2071" y="5356"/>
                  </a:cubicBezTo>
                  <a:cubicBezTo>
                    <a:pt x="2278" y="5825"/>
                    <a:pt x="2754" y="6143"/>
                    <a:pt x="3257" y="6143"/>
                  </a:cubicBezTo>
                  <a:cubicBezTo>
                    <a:pt x="3315" y="6143"/>
                    <a:pt x="3373" y="6139"/>
                    <a:pt x="3431" y="6130"/>
                  </a:cubicBezTo>
                  <a:cubicBezTo>
                    <a:pt x="3557" y="6109"/>
                    <a:pt x="3662" y="6088"/>
                    <a:pt x="3787" y="6046"/>
                  </a:cubicBezTo>
                  <a:cubicBezTo>
                    <a:pt x="4436" y="5732"/>
                    <a:pt x="4729" y="4958"/>
                    <a:pt x="4457" y="4310"/>
                  </a:cubicBezTo>
                  <a:cubicBezTo>
                    <a:pt x="3892" y="3033"/>
                    <a:pt x="3285" y="1820"/>
                    <a:pt x="2574" y="648"/>
                  </a:cubicBezTo>
                  <a:cubicBezTo>
                    <a:pt x="2338" y="232"/>
                    <a:pt x="1910" y="0"/>
                    <a:pt x="1465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92;p27">
              <a:extLst>
                <a:ext uri="{FF2B5EF4-FFF2-40B4-BE49-F238E27FC236}">
                  <a16:creationId xmlns:a16="http://schemas.microsoft.com/office/drawing/2014/main" id="{CBE33D7C-3E18-492A-AD06-381B82672760}"/>
                </a:ext>
              </a:extLst>
            </p:cNvPr>
            <p:cNvSpPr/>
            <p:nvPr/>
          </p:nvSpPr>
          <p:spPr>
            <a:xfrm>
              <a:off x="2430325" y="3308000"/>
              <a:ext cx="69600" cy="113675"/>
            </a:xfrm>
            <a:custGeom>
              <a:avLst/>
              <a:gdLst/>
              <a:ahLst/>
              <a:cxnLst/>
              <a:rect l="l" t="t" r="r" b="b"/>
              <a:pathLst>
                <a:path w="2784" h="4547" extrusionOk="0">
                  <a:moveTo>
                    <a:pt x="1371" y="1"/>
                  </a:moveTo>
                  <a:cubicBezTo>
                    <a:pt x="1333" y="1"/>
                    <a:pt x="1295" y="2"/>
                    <a:pt x="1256" y="6"/>
                  </a:cubicBezTo>
                  <a:cubicBezTo>
                    <a:pt x="545" y="48"/>
                    <a:pt x="1" y="696"/>
                    <a:pt x="64" y="1408"/>
                  </a:cubicBezTo>
                  <a:cubicBezTo>
                    <a:pt x="147" y="2349"/>
                    <a:pt x="189" y="3312"/>
                    <a:pt x="189" y="4295"/>
                  </a:cubicBezTo>
                  <a:cubicBezTo>
                    <a:pt x="1047" y="4442"/>
                    <a:pt x="1926" y="4525"/>
                    <a:pt x="2784" y="4546"/>
                  </a:cubicBezTo>
                  <a:cubicBezTo>
                    <a:pt x="2784" y="3416"/>
                    <a:pt x="2742" y="2286"/>
                    <a:pt x="2658" y="1219"/>
                  </a:cubicBezTo>
                  <a:cubicBezTo>
                    <a:pt x="2599" y="526"/>
                    <a:pt x="2051" y="1"/>
                    <a:pt x="1371" y="1"/>
                  </a:cubicBezTo>
                  <a:close/>
                </a:path>
              </a:pathLst>
            </a:custGeom>
            <a:solidFill>
              <a:srgbClr val="F56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93;p27">
              <a:extLst>
                <a:ext uri="{FF2B5EF4-FFF2-40B4-BE49-F238E27FC236}">
                  <a16:creationId xmlns:a16="http://schemas.microsoft.com/office/drawing/2014/main" id="{642DE6AF-9099-4A19-9363-307CC18C5317}"/>
                </a:ext>
              </a:extLst>
            </p:cNvPr>
            <p:cNvSpPr/>
            <p:nvPr/>
          </p:nvSpPr>
          <p:spPr>
            <a:xfrm>
              <a:off x="2392675" y="3113750"/>
              <a:ext cx="94700" cy="162200"/>
            </a:xfrm>
            <a:custGeom>
              <a:avLst/>
              <a:gdLst/>
              <a:ahLst/>
              <a:cxnLst/>
              <a:rect l="l" t="t" r="r" b="b"/>
              <a:pathLst>
                <a:path w="3788" h="6488" extrusionOk="0">
                  <a:moveTo>
                    <a:pt x="1432" y="1"/>
                  </a:moveTo>
                  <a:cubicBezTo>
                    <a:pt x="1311" y="1"/>
                    <a:pt x="1189" y="18"/>
                    <a:pt x="1068" y="55"/>
                  </a:cubicBezTo>
                  <a:cubicBezTo>
                    <a:pt x="377" y="264"/>
                    <a:pt x="0" y="996"/>
                    <a:pt x="210" y="1687"/>
                  </a:cubicBezTo>
                  <a:cubicBezTo>
                    <a:pt x="565" y="2921"/>
                    <a:pt x="858" y="4156"/>
                    <a:pt x="1088" y="5390"/>
                  </a:cubicBezTo>
                  <a:cubicBezTo>
                    <a:pt x="1205" y="6028"/>
                    <a:pt x="1749" y="6488"/>
                    <a:pt x="2393" y="6488"/>
                  </a:cubicBezTo>
                  <a:cubicBezTo>
                    <a:pt x="2446" y="6488"/>
                    <a:pt x="2499" y="6485"/>
                    <a:pt x="2553" y="6478"/>
                  </a:cubicBezTo>
                  <a:lnTo>
                    <a:pt x="2595" y="6478"/>
                  </a:lnTo>
                  <a:cubicBezTo>
                    <a:pt x="3306" y="6332"/>
                    <a:pt x="3788" y="5641"/>
                    <a:pt x="3641" y="4930"/>
                  </a:cubicBezTo>
                  <a:cubicBezTo>
                    <a:pt x="3411" y="3591"/>
                    <a:pt x="3076" y="2252"/>
                    <a:pt x="2700" y="955"/>
                  </a:cubicBezTo>
                  <a:cubicBezTo>
                    <a:pt x="2527" y="385"/>
                    <a:pt x="1999" y="1"/>
                    <a:pt x="1432" y="1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94;p27">
              <a:extLst>
                <a:ext uri="{FF2B5EF4-FFF2-40B4-BE49-F238E27FC236}">
                  <a16:creationId xmlns:a16="http://schemas.microsoft.com/office/drawing/2014/main" id="{590F8C21-E291-4356-8887-DAC5B704509E}"/>
                </a:ext>
              </a:extLst>
            </p:cNvPr>
            <p:cNvSpPr/>
            <p:nvPr/>
          </p:nvSpPr>
          <p:spPr>
            <a:xfrm>
              <a:off x="2870775" y="3072325"/>
              <a:ext cx="81625" cy="86750"/>
            </a:xfrm>
            <a:custGeom>
              <a:avLst/>
              <a:gdLst/>
              <a:ahLst/>
              <a:cxnLst/>
              <a:rect l="l" t="t" r="r" b="b"/>
              <a:pathLst>
                <a:path w="3265" h="3470" extrusionOk="0">
                  <a:moveTo>
                    <a:pt x="1473" y="1"/>
                  </a:moveTo>
                  <a:cubicBezTo>
                    <a:pt x="1069" y="1"/>
                    <a:pt x="672" y="187"/>
                    <a:pt x="419" y="540"/>
                  </a:cubicBezTo>
                  <a:cubicBezTo>
                    <a:pt x="1" y="1126"/>
                    <a:pt x="126" y="1942"/>
                    <a:pt x="712" y="2381"/>
                  </a:cubicBezTo>
                  <a:cubicBezTo>
                    <a:pt x="1214" y="2758"/>
                    <a:pt x="1737" y="3114"/>
                    <a:pt x="2260" y="3469"/>
                  </a:cubicBezTo>
                  <a:cubicBezTo>
                    <a:pt x="2658" y="2674"/>
                    <a:pt x="2993" y="1837"/>
                    <a:pt x="3265" y="980"/>
                  </a:cubicBezTo>
                  <a:cubicBezTo>
                    <a:pt x="2930" y="749"/>
                    <a:pt x="2574" y="498"/>
                    <a:pt x="2239" y="247"/>
                  </a:cubicBezTo>
                  <a:cubicBezTo>
                    <a:pt x="2007" y="81"/>
                    <a:pt x="1738" y="1"/>
                    <a:pt x="1473" y="1"/>
                  </a:cubicBezTo>
                  <a:close/>
                </a:path>
              </a:pathLst>
            </a:custGeom>
            <a:solidFill>
              <a:srgbClr val="F56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95;p27">
              <a:extLst>
                <a:ext uri="{FF2B5EF4-FFF2-40B4-BE49-F238E27FC236}">
                  <a16:creationId xmlns:a16="http://schemas.microsoft.com/office/drawing/2014/main" id="{1A8825BA-FFE7-4E76-865D-BE2FFD382AE7}"/>
                </a:ext>
              </a:extLst>
            </p:cNvPr>
            <p:cNvSpPr/>
            <p:nvPr/>
          </p:nvSpPr>
          <p:spPr>
            <a:xfrm>
              <a:off x="2531300" y="2469625"/>
              <a:ext cx="71675" cy="91775"/>
            </a:xfrm>
            <a:custGeom>
              <a:avLst/>
              <a:gdLst/>
              <a:ahLst/>
              <a:cxnLst/>
              <a:rect l="l" t="t" r="r" b="b"/>
              <a:pathLst>
                <a:path w="2867" h="3671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837"/>
                    <a:pt x="105" y="1674"/>
                    <a:pt x="209" y="2490"/>
                  </a:cubicBezTo>
                  <a:cubicBezTo>
                    <a:pt x="268" y="3171"/>
                    <a:pt x="832" y="3671"/>
                    <a:pt x="1500" y="3671"/>
                  </a:cubicBezTo>
                  <a:cubicBezTo>
                    <a:pt x="1550" y="3671"/>
                    <a:pt x="1601" y="3668"/>
                    <a:pt x="1653" y="3662"/>
                  </a:cubicBezTo>
                  <a:lnTo>
                    <a:pt x="1674" y="3662"/>
                  </a:lnTo>
                  <a:cubicBezTo>
                    <a:pt x="2386" y="3557"/>
                    <a:pt x="2867" y="2909"/>
                    <a:pt x="2783" y="2197"/>
                  </a:cubicBezTo>
                  <a:cubicBezTo>
                    <a:pt x="2720" y="1590"/>
                    <a:pt x="2658" y="963"/>
                    <a:pt x="2616" y="335"/>
                  </a:cubicBezTo>
                  <a:cubicBezTo>
                    <a:pt x="1758" y="168"/>
                    <a:pt x="879" y="63"/>
                    <a:pt x="0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96;p27">
              <a:extLst>
                <a:ext uri="{FF2B5EF4-FFF2-40B4-BE49-F238E27FC236}">
                  <a16:creationId xmlns:a16="http://schemas.microsoft.com/office/drawing/2014/main" id="{781355E3-93A6-44C6-9922-6CD5C0D9C710}"/>
                </a:ext>
              </a:extLst>
            </p:cNvPr>
            <p:cNvSpPr/>
            <p:nvPr/>
          </p:nvSpPr>
          <p:spPr>
            <a:xfrm>
              <a:off x="2616025" y="2777675"/>
              <a:ext cx="124000" cy="150400"/>
            </a:xfrm>
            <a:custGeom>
              <a:avLst/>
              <a:gdLst/>
              <a:ahLst/>
              <a:cxnLst/>
              <a:rect l="l" t="t" r="r" b="b"/>
              <a:pathLst>
                <a:path w="4960" h="6016" extrusionOk="0">
                  <a:moveTo>
                    <a:pt x="1482" y="0"/>
                  </a:moveTo>
                  <a:cubicBezTo>
                    <a:pt x="1280" y="0"/>
                    <a:pt x="1074" y="48"/>
                    <a:pt x="880" y="149"/>
                  </a:cubicBezTo>
                  <a:cubicBezTo>
                    <a:pt x="252" y="483"/>
                    <a:pt x="1" y="1278"/>
                    <a:pt x="336" y="1927"/>
                  </a:cubicBezTo>
                  <a:cubicBezTo>
                    <a:pt x="963" y="3141"/>
                    <a:pt x="1654" y="4312"/>
                    <a:pt x="2428" y="5442"/>
                  </a:cubicBezTo>
                  <a:cubicBezTo>
                    <a:pt x="2673" y="5816"/>
                    <a:pt x="3077" y="6015"/>
                    <a:pt x="3487" y="6015"/>
                  </a:cubicBezTo>
                  <a:cubicBezTo>
                    <a:pt x="3744" y="6015"/>
                    <a:pt x="4002" y="5938"/>
                    <a:pt x="4227" y="5777"/>
                  </a:cubicBezTo>
                  <a:cubicBezTo>
                    <a:pt x="4813" y="5359"/>
                    <a:pt x="4960" y="4543"/>
                    <a:pt x="4562" y="3957"/>
                  </a:cubicBezTo>
                  <a:cubicBezTo>
                    <a:pt x="3851" y="2911"/>
                    <a:pt x="3202" y="1823"/>
                    <a:pt x="2637" y="714"/>
                  </a:cubicBezTo>
                  <a:cubicBezTo>
                    <a:pt x="2403" y="260"/>
                    <a:pt x="1953" y="0"/>
                    <a:pt x="1482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97;p27">
              <a:extLst>
                <a:ext uri="{FF2B5EF4-FFF2-40B4-BE49-F238E27FC236}">
                  <a16:creationId xmlns:a16="http://schemas.microsoft.com/office/drawing/2014/main" id="{BC97835D-9FCB-474A-A8D7-4A7B3317C07C}"/>
                </a:ext>
              </a:extLst>
            </p:cNvPr>
            <p:cNvSpPr/>
            <p:nvPr/>
          </p:nvSpPr>
          <p:spPr>
            <a:xfrm>
              <a:off x="2546975" y="2589000"/>
              <a:ext cx="104650" cy="164325"/>
            </a:xfrm>
            <a:custGeom>
              <a:avLst/>
              <a:gdLst/>
              <a:ahLst/>
              <a:cxnLst/>
              <a:rect l="l" t="t" r="r" b="b"/>
              <a:pathLst>
                <a:path w="4186" h="6573" extrusionOk="0">
                  <a:moveTo>
                    <a:pt x="1504" y="0"/>
                  </a:moveTo>
                  <a:cubicBezTo>
                    <a:pt x="1402" y="0"/>
                    <a:pt x="1298" y="12"/>
                    <a:pt x="1194" y="38"/>
                  </a:cubicBezTo>
                  <a:cubicBezTo>
                    <a:pt x="419" y="205"/>
                    <a:pt x="1" y="1021"/>
                    <a:pt x="273" y="1774"/>
                  </a:cubicBezTo>
                  <a:cubicBezTo>
                    <a:pt x="587" y="3092"/>
                    <a:pt x="984" y="4411"/>
                    <a:pt x="1466" y="5708"/>
                  </a:cubicBezTo>
                  <a:cubicBezTo>
                    <a:pt x="1640" y="6230"/>
                    <a:pt x="2152" y="6573"/>
                    <a:pt x="2708" y="6573"/>
                  </a:cubicBezTo>
                  <a:cubicBezTo>
                    <a:pt x="2754" y="6573"/>
                    <a:pt x="2800" y="6571"/>
                    <a:pt x="2847" y="6566"/>
                  </a:cubicBezTo>
                  <a:cubicBezTo>
                    <a:pt x="3683" y="6440"/>
                    <a:pt x="4186" y="5582"/>
                    <a:pt x="3893" y="4787"/>
                  </a:cubicBezTo>
                  <a:lnTo>
                    <a:pt x="3872" y="4787"/>
                  </a:lnTo>
                  <a:cubicBezTo>
                    <a:pt x="3453" y="3616"/>
                    <a:pt x="3077" y="2402"/>
                    <a:pt x="2805" y="1167"/>
                  </a:cubicBezTo>
                  <a:cubicBezTo>
                    <a:pt x="2732" y="498"/>
                    <a:pt x="2159" y="0"/>
                    <a:pt x="1504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98;p27">
              <a:extLst>
                <a:ext uri="{FF2B5EF4-FFF2-40B4-BE49-F238E27FC236}">
                  <a16:creationId xmlns:a16="http://schemas.microsoft.com/office/drawing/2014/main" id="{C8F7F362-753E-4930-9CD2-A0B25603A484}"/>
                </a:ext>
              </a:extLst>
            </p:cNvPr>
            <p:cNvSpPr/>
            <p:nvPr/>
          </p:nvSpPr>
          <p:spPr>
            <a:xfrm>
              <a:off x="2727450" y="2939900"/>
              <a:ext cx="140750" cy="135975"/>
            </a:xfrm>
            <a:custGeom>
              <a:avLst/>
              <a:gdLst/>
              <a:ahLst/>
              <a:cxnLst/>
              <a:rect l="l" t="t" r="r" b="b"/>
              <a:pathLst>
                <a:path w="5630" h="5439" extrusionOk="0">
                  <a:moveTo>
                    <a:pt x="1449" y="0"/>
                  </a:moveTo>
                  <a:cubicBezTo>
                    <a:pt x="1140" y="0"/>
                    <a:pt x="829" y="111"/>
                    <a:pt x="586" y="334"/>
                  </a:cubicBezTo>
                  <a:cubicBezTo>
                    <a:pt x="42" y="815"/>
                    <a:pt x="1" y="1652"/>
                    <a:pt x="482" y="2196"/>
                  </a:cubicBezTo>
                  <a:cubicBezTo>
                    <a:pt x="1361" y="3222"/>
                    <a:pt x="2323" y="4184"/>
                    <a:pt x="3327" y="5105"/>
                  </a:cubicBezTo>
                  <a:cubicBezTo>
                    <a:pt x="3570" y="5328"/>
                    <a:pt x="3876" y="5439"/>
                    <a:pt x="4183" y="5439"/>
                  </a:cubicBezTo>
                  <a:cubicBezTo>
                    <a:pt x="4536" y="5439"/>
                    <a:pt x="4890" y="5292"/>
                    <a:pt x="5148" y="5000"/>
                  </a:cubicBezTo>
                  <a:cubicBezTo>
                    <a:pt x="5629" y="4456"/>
                    <a:pt x="5587" y="3640"/>
                    <a:pt x="5043" y="3138"/>
                  </a:cubicBezTo>
                  <a:cubicBezTo>
                    <a:pt x="4123" y="2301"/>
                    <a:pt x="3244" y="1401"/>
                    <a:pt x="2407" y="439"/>
                  </a:cubicBezTo>
                  <a:cubicBezTo>
                    <a:pt x="2160" y="147"/>
                    <a:pt x="1806" y="0"/>
                    <a:pt x="1449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99;p27">
              <a:extLst>
                <a:ext uri="{FF2B5EF4-FFF2-40B4-BE49-F238E27FC236}">
                  <a16:creationId xmlns:a16="http://schemas.microsoft.com/office/drawing/2014/main" id="{77BFAAA0-A0C6-4681-BD2F-8B93EB8A6421}"/>
                </a:ext>
              </a:extLst>
            </p:cNvPr>
            <p:cNvSpPr/>
            <p:nvPr/>
          </p:nvSpPr>
          <p:spPr>
            <a:xfrm>
              <a:off x="2741575" y="2940075"/>
              <a:ext cx="126625" cy="136025"/>
            </a:xfrm>
            <a:custGeom>
              <a:avLst/>
              <a:gdLst/>
              <a:ahLst/>
              <a:cxnLst/>
              <a:rect l="l" t="t" r="r" b="b"/>
              <a:pathLst>
                <a:path w="5065" h="5441" extrusionOk="0">
                  <a:moveTo>
                    <a:pt x="874" y="0"/>
                  </a:moveTo>
                  <a:cubicBezTo>
                    <a:pt x="814" y="0"/>
                    <a:pt x="752" y="5"/>
                    <a:pt x="691" y="13"/>
                  </a:cubicBezTo>
                  <a:cubicBezTo>
                    <a:pt x="503" y="788"/>
                    <a:pt x="273" y="1541"/>
                    <a:pt x="1" y="2294"/>
                  </a:cubicBezTo>
                  <a:cubicBezTo>
                    <a:pt x="879" y="3277"/>
                    <a:pt x="1800" y="4219"/>
                    <a:pt x="2762" y="5098"/>
                  </a:cubicBezTo>
                  <a:cubicBezTo>
                    <a:pt x="3000" y="5317"/>
                    <a:pt x="3317" y="5441"/>
                    <a:pt x="3658" y="5441"/>
                  </a:cubicBezTo>
                  <a:cubicBezTo>
                    <a:pt x="3708" y="5441"/>
                    <a:pt x="3758" y="5438"/>
                    <a:pt x="3809" y="5433"/>
                  </a:cubicBezTo>
                  <a:cubicBezTo>
                    <a:pt x="4102" y="5391"/>
                    <a:pt x="4374" y="5223"/>
                    <a:pt x="4583" y="4993"/>
                  </a:cubicBezTo>
                  <a:cubicBezTo>
                    <a:pt x="5064" y="4449"/>
                    <a:pt x="5022" y="3633"/>
                    <a:pt x="4478" y="3131"/>
                  </a:cubicBezTo>
                  <a:cubicBezTo>
                    <a:pt x="3558" y="2294"/>
                    <a:pt x="2679" y="1394"/>
                    <a:pt x="1842" y="432"/>
                  </a:cubicBezTo>
                  <a:cubicBezTo>
                    <a:pt x="1590" y="162"/>
                    <a:pt x="1245" y="0"/>
                    <a:pt x="874" y="0"/>
                  </a:cubicBezTo>
                  <a:close/>
                </a:path>
              </a:pathLst>
            </a:custGeom>
            <a:solidFill>
              <a:srgbClr val="F56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514;p31">
            <a:extLst>
              <a:ext uri="{FF2B5EF4-FFF2-40B4-BE49-F238E27FC236}">
                <a16:creationId xmlns:a16="http://schemas.microsoft.com/office/drawing/2014/main" id="{0F1E1EA7-44AB-462A-A624-966EC75D45D5}"/>
              </a:ext>
            </a:extLst>
          </p:cNvPr>
          <p:cNvSpPr txBox="1">
            <a:spLocks/>
          </p:cNvSpPr>
          <p:nvPr/>
        </p:nvSpPr>
        <p:spPr>
          <a:xfrm>
            <a:off x="-3995" y="2063750"/>
            <a:ext cx="23637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vo"/>
              <a:buNone/>
              <a:defRPr sz="3000" b="1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>
                <a:solidFill>
                  <a:schemeClr val="accent4"/>
                </a:solidFill>
              </a:rPr>
              <a:t>HU3</a:t>
            </a:r>
            <a:br>
              <a:rPr lang="es-CO" dirty="0">
                <a:solidFill>
                  <a:schemeClr val="accent4"/>
                </a:solidFill>
              </a:rPr>
            </a:br>
            <a:r>
              <a:rPr lang="es-CO" dirty="0">
                <a:solidFill>
                  <a:schemeClr val="accent4"/>
                </a:solidFill>
              </a:rPr>
              <a:t>2PTS</a:t>
            </a:r>
          </a:p>
        </p:txBody>
      </p:sp>
      <p:sp>
        <p:nvSpPr>
          <p:cNvPr id="210" name="Google Shape;514;p31">
            <a:extLst>
              <a:ext uri="{FF2B5EF4-FFF2-40B4-BE49-F238E27FC236}">
                <a16:creationId xmlns:a16="http://schemas.microsoft.com/office/drawing/2014/main" id="{4366CA2C-BE19-437B-9832-3E861EFD58D3}"/>
              </a:ext>
            </a:extLst>
          </p:cNvPr>
          <p:cNvSpPr txBox="1">
            <a:spLocks/>
          </p:cNvSpPr>
          <p:nvPr/>
        </p:nvSpPr>
        <p:spPr>
          <a:xfrm>
            <a:off x="1726549" y="2063750"/>
            <a:ext cx="23637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vo"/>
              <a:buNone/>
              <a:defRPr sz="3000" b="1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>
                <a:solidFill>
                  <a:schemeClr val="accent4"/>
                </a:solidFill>
              </a:rPr>
              <a:t>HU4</a:t>
            </a:r>
            <a:br>
              <a:rPr lang="es-CO" dirty="0">
                <a:solidFill>
                  <a:schemeClr val="accent4"/>
                </a:solidFill>
              </a:rPr>
            </a:br>
            <a:r>
              <a:rPr lang="es-CO" dirty="0">
                <a:solidFill>
                  <a:schemeClr val="accent4"/>
                </a:solidFill>
              </a:rPr>
              <a:t>5PTS</a:t>
            </a:r>
          </a:p>
        </p:txBody>
      </p:sp>
      <p:sp>
        <p:nvSpPr>
          <p:cNvPr id="211" name="Google Shape;514;p31">
            <a:extLst>
              <a:ext uri="{FF2B5EF4-FFF2-40B4-BE49-F238E27FC236}">
                <a16:creationId xmlns:a16="http://schemas.microsoft.com/office/drawing/2014/main" id="{F2A01F5F-0BAA-4D38-90A2-BBB08C98AD88}"/>
              </a:ext>
            </a:extLst>
          </p:cNvPr>
          <p:cNvSpPr txBox="1">
            <a:spLocks/>
          </p:cNvSpPr>
          <p:nvPr/>
        </p:nvSpPr>
        <p:spPr>
          <a:xfrm>
            <a:off x="3329671" y="2060058"/>
            <a:ext cx="23637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vo"/>
              <a:buNone/>
              <a:defRPr sz="3000" b="1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>
                <a:solidFill>
                  <a:schemeClr val="accent4"/>
                </a:solidFill>
              </a:rPr>
              <a:t>HU5</a:t>
            </a:r>
            <a:br>
              <a:rPr lang="es-CO" dirty="0">
                <a:solidFill>
                  <a:schemeClr val="accent4"/>
                </a:solidFill>
              </a:rPr>
            </a:br>
            <a:r>
              <a:rPr lang="es-CO" dirty="0">
                <a:solidFill>
                  <a:schemeClr val="accent4"/>
                </a:solidFill>
              </a:rPr>
              <a:t>3PTS</a:t>
            </a:r>
          </a:p>
        </p:txBody>
      </p:sp>
      <p:sp>
        <p:nvSpPr>
          <p:cNvPr id="212" name="Google Shape;514;p31">
            <a:extLst>
              <a:ext uri="{FF2B5EF4-FFF2-40B4-BE49-F238E27FC236}">
                <a16:creationId xmlns:a16="http://schemas.microsoft.com/office/drawing/2014/main" id="{7F15D58F-66DB-456C-BA9D-98E8A793B90D}"/>
              </a:ext>
            </a:extLst>
          </p:cNvPr>
          <p:cNvSpPr txBox="1">
            <a:spLocks/>
          </p:cNvSpPr>
          <p:nvPr/>
        </p:nvSpPr>
        <p:spPr>
          <a:xfrm>
            <a:off x="-82601" y="3634181"/>
            <a:ext cx="23637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vo"/>
              <a:buNone/>
              <a:defRPr sz="3000" b="1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>
                <a:solidFill>
                  <a:schemeClr val="accent4"/>
                </a:solidFill>
              </a:rPr>
              <a:t>HU6</a:t>
            </a:r>
            <a:br>
              <a:rPr lang="es-CO" dirty="0">
                <a:solidFill>
                  <a:schemeClr val="accent4"/>
                </a:solidFill>
              </a:rPr>
            </a:br>
            <a:r>
              <a:rPr lang="es-CO" dirty="0">
                <a:solidFill>
                  <a:schemeClr val="accent4"/>
                </a:solidFill>
              </a:rPr>
              <a:t>5PTS</a:t>
            </a:r>
          </a:p>
        </p:txBody>
      </p:sp>
      <p:sp>
        <p:nvSpPr>
          <p:cNvPr id="213" name="Google Shape;514;p31">
            <a:extLst>
              <a:ext uri="{FF2B5EF4-FFF2-40B4-BE49-F238E27FC236}">
                <a16:creationId xmlns:a16="http://schemas.microsoft.com/office/drawing/2014/main" id="{B53DDC8D-6ACA-4278-93B2-09295577E9E3}"/>
              </a:ext>
            </a:extLst>
          </p:cNvPr>
          <p:cNvSpPr txBox="1">
            <a:spLocks/>
          </p:cNvSpPr>
          <p:nvPr/>
        </p:nvSpPr>
        <p:spPr>
          <a:xfrm>
            <a:off x="1647943" y="3634181"/>
            <a:ext cx="23637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vo"/>
              <a:buNone/>
              <a:defRPr sz="3000" b="1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Fira Sans Extra Condensed Medium"/>
              <a:buNone/>
              <a:defRPr sz="30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150000"/>
              </a:lnSpc>
            </a:pPr>
            <a:r>
              <a:rPr lang="es-CO" dirty="0">
                <a:solidFill>
                  <a:schemeClr val="accent4"/>
                </a:solidFill>
              </a:rPr>
              <a:t>HU7</a:t>
            </a:r>
            <a:br>
              <a:rPr lang="es-CO" dirty="0">
                <a:solidFill>
                  <a:schemeClr val="accent4"/>
                </a:solidFill>
              </a:rPr>
            </a:br>
            <a:r>
              <a:rPr lang="es-CO" dirty="0">
                <a:solidFill>
                  <a:schemeClr val="accent4"/>
                </a:solidFill>
              </a:rPr>
              <a:t>2PTS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7;p21">
            <a:extLst>
              <a:ext uri="{FF2B5EF4-FFF2-40B4-BE49-F238E27FC236}">
                <a16:creationId xmlns:a16="http://schemas.microsoft.com/office/drawing/2014/main" id="{DF77E89B-5044-4F5C-BDA2-53A3BCD799C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897" b="4906"/>
          <a:stretch/>
        </p:blipFill>
        <p:spPr>
          <a:xfrm>
            <a:off x="1917754" y="0"/>
            <a:ext cx="5805924" cy="44028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6FBDE5-0573-4E8E-8E14-36C720A38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ESTIMACIÓN</a:t>
            </a:r>
            <a:br>
              <a:rPr lang="es-ES" dirty="0"/>
            </a:br>
            <a:r>
              <a:rPr lang="es-ES" dirty="0"/>
              <a:t>DE </a:t>
            </a:r>
            <a:br>
              <a:rPr lang="es-ES" dirty="0"/>
            </a:br>
            <a:r>
              <a:rPr lang="es-ES" dirty="0"/>
              <a:t>COSTOS</a:t>
            </a:r>
            <a:endParaRPr lang="es-CO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D1499E3-586B-4832-9042-95289C8B5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394835"/>
              </p:ext>
            </p:extLst>
          </p:nvPr>
        </p:nvGraphicFramePr>
        <p:xfrm>
          <a:off x="4571999" y="262979"/>
          <a:ext cx="3956775" cy="461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439">
                  <a:extLst>
                    <a:ext uri="{9D8B030D-6E8A-4147-A177-3AD203B41FA5}">
                      <a16:colId xmlns:a16="http://schemas.microsoft.com/office/drawing/2014/main" val="1679476988"/>
                    </a:ext>
                  </a:extLst>
                </a:gridCol>
                <a:gridCol w="671386">
                  <a:extLst>
                    <a:ext uri="{9D8B030D-6E8A-4147-A177-3AD203B41FA5}">
                      <a16:colId xmlns:a16="http://schemas.microsoft.com/office/drawing/2014/main" val="2111336110"/>
                    </a:ext>
                  </a:extLst>
                </a:gridCol>
                <a:gridCol w="535404">
                  <a:extLst>
                    <a:ext uri="{9D8B030D-6E8A-4147-A177-3AD203B41FA5}">
                      <a16:colId xmlns:a16="http://schemas.microsoft.com/office/drawing/2014/main" val="1934181235"/>
                    </a:ext>
                  </a:extLst>
                </a:gridCol>
                <a:gridCol w="535404">
                  <a:extLst>
                    <a:ext uri="{9D8B030D-6E8A-4147-A177-3AD203B41FA5}">
                      <a16:colId xmlns:a16="http://schemas.microsoft.com/office/drawing/2014/main" val="3806423887"/>
                    </a:ext>
                  </a:extLst>
                </a:gridCol>
                <a:gridCol w="739142">
                  <a:extLst>
                    <a:ext uri="{9D8B030D-6E8A-4147-A177-3AD203B41FA5}">
                      <a16:colId xmlns:a16="http://schemas.microsoft.com/office/drawing/2014/main" val="1726580687"/>
                    </a:ext>
                  </a:extLst>
                </a:gridCol>
              </a:tblGrid>
              <a:tr h="33469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Nombre Proyecto: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Toures Balón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573" marR="107573" marT="53786" marB="53786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79863"/>
                  </a:ext>
                </a:extLst>
              </a:tr>
              <a:tr h="15838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Sigla: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TB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7573" marR="107573" marT="53786" marB="53786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967859"/>
                  </a:ext>
                </a:extLst>
              </a:tr>
              <a:tr h="2295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Tarifa Hora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Cantidad Horas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SubTotal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Total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2623102247"/>
                  </a:ext>
                </a:extLst>
              </a:tr>
              <a:tr h="1118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Recursos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1688579999"/>
                  </a:ext>
                </a:extLst>
              </a:tr>
              <a:tr h="2218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Juan Villanueva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90.000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576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$51.840.000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$185.360.000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3195533675"/>
                  </a:ext>
                </a:extLst>
              </a:tr>
              <a:tr h="2218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German Cubillos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70.000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360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$25.200.000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2588770796"/>
                  </a:ext>
                </a:extLst>
              </a:tr>
              <a:tr h="2218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Juan Reyes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80.000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304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$24.320.000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177350193"/>
                  </a:ext>
                </a:extLst>
              </a:tr>
              <a:tr h="2295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Jheison Morales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70.000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1200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$84.000.000,00 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1392904224"/>
                  </a:ext>
                </a:extLst>
              </a:tr>
              <a:tr h="1292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Tarifa Mes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Cantidad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SubTotal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Total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35042728"/>
                  </a:ext>
                </a:extLst>
              </a:tr>
              <a:tr h="1292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Costos directos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$5.000.000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3909068044"/>
                  </a:ext>
                </a:extLst>
              </a:tr>
              <a:tr h="3369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Puesto de trabajo (Computador, acceso a Internet, Linea Telefonica)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$1.000.000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4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$4.000.000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2041918025"/>
                  </a:ext>
                </a:extLst>
              </a:tr>
              <a:tr h="2295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Máquina virtual grande Windows Azure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$400.000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2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$800.000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1875629041"/>
                  </a:ext>
                </a:extLst>
              </a:tr>
              <a:tr h="2218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Máquina virtual mediana Sql Server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$200.000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1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$200.000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3553500501"/>
                  </a:ext>
                </a:extLst>
              </a:tr>
              <a:tr h="1118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Total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$190.360.000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1269942125"/>
                  </a:ext>
                </a:extLst>
              </a:tr>
              <a:tr h="1292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2118177526"/>
                  </a:ext>
                </a:extLst>
              </a:tr>
              <a:tr h="1292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Tarifa Mes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Cantidad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SubTotal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Total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826504029"/>
                  </a:ext>
                </a:extLst>
              </a:tr>
              <a:tr h="1292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Otros Costos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204182994"/>
                  </a:ext>
                </a:extLst>
              </a:tr>
              <a:tr h="1292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2. Costos Indirectos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$18.000.000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481776271"/>
                  </a:ext>
                </a:extLst>
              </a:tr>
              <a:tr h="2295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Convenios de inventario, transporte y domicilios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$500.000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6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$3.000.000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1873401665"/>
                  </a:ext>
                </a:extLst>
              </a:tr>
              <a:tr h="2218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Alquiler de oficina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$2.000.000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6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$12.000.000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1066381035"/>
                  </a:ext>
                </a:extLst>
              </a:tr>
              <a:tr h="1292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Cafetería y alimentación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$500.000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6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$3.000.000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4290680935"/>
                  </a:ext>
                </a:extLst>
              </a:tr>
              <a:tr h="115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Total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$18.000.000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2125957922"/>
                  </a:ext>
                </a:extLst>
              </a:tr>
              <a:tr h="2295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Total Sin IVA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$208.360.000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4080340763"/>
                  </a:ext>
                </a:extLst>
              </a:tr>
              <a:tr h="2295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 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>
                          <a:effectLst/>
                        </a:rPr>
                        <a:t>Total Con IVA</a:t>
                      </a:r>
                      <a:endParaRPr lang="es-CO" sz="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700" dirty="0">
                          <a:effectLst/>
                        </a:rPr>
                        <a:t>$247.948.400</a:t>
                      </a:r>
                      <a:endParaRPr lang="es-CO" sz="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177" marR="29177" marT="0" marB="0" anchor="b"/>
                </a:tc>
                <a:extLst>
                  <a:ext uri="{0D108BD9-81ED-4DB2-BD59-A6C34878D82A}">
                    <a16:rowId xmlns:a16="http://schemas.microsoft.com/office/drawing/2014/main" val="405573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679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/>
          <p:nvPr/>
        </p:nvSpPr>
        <p:spPr>
          <a:xfrm>
            <a:off x="1057925" y="787650"/>
            <a:ext cx="3977100" cy="3977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8"/>
          <p:cNvSpPr txBox="1">
            <a:spLocks noGrp="1"/>
          </p:cNvSpPr>
          <p:nvPr>
            <p:ph type="ctrTitle"/>
          </p:nvPr>
        </p:nvSpPr>
        <p:spPr>
          <a:xfrm>
            <a:off x="5440793" y="481850"/>
            <a:ext cx="3080100" cy="11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</a:t>
            </a:r>
            <a:r>
              <a:rPr lang="es-CO" dirty="0"/>
              <a:t>RACIAS</a:t>
            </a:r>
            <a:endParaRPr dirty="0"/>
          </a:p>
        </p:txBody>
      </p:sp>
      <p:pic>
        <p:nvPicPr>
          <p:cNvPr id="697" name="Google Shape;697;p38"/>
          <p:cNvPicPr preferRelativeResize="0"/>
          <p:nvPr/>
        </p:nvPicPr>
        <p:blipFill rotWithShape="1">
          <a:blip r:embed="rId3">
            <a:alphaModFix/>
          </a:blip>
          <a:srcRect l="1266" r="1276"/>
          <a:stretch/>
        </p:blipFill>
        <p:spPr>
          <a:xfrm>
            <a:off x="-3300" y="73575"/>
            <a:ext cx="6343144" cy="52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521;p31">
            <a:extLst>
              <a:ext uri="{FF2B5EF4-FFF2-40B4-BE49-F238E27FC236}">
                <a16:creationId xmlns:a16="http://schemas.microsoft.com/office/drawing/2014/main" id="{337AE4CF-439B-4E20-8C7F-DF84DAEB0C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5626" y="1583650"/>
            <a:ext cx="1979943" cy="197998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897;p63">
            <a:extLst>
              <a:ext uri="{FF2B5EF4-FFF2-40B4-BE49-F238E27FC236}">
                <a16:creationId xmlns:a16="http://schemas.microsoft.com/office/drawing/2014/main" id="{D4CAC17E-EDB3-4820-9964-571C2EC3EE50}"/>
              </a:ext>
            </a:extLst>
          </p:cNvPr>
          <p:cNvSpPr txBox="1">
            <a:spLocks/>
          </p:cNvSpPr>
          <p:nvPr/>
        </p:nvSpPr>
        <p:spPr>
          <a:xfrm>
            <a:off x="5375569" y="1471771"/>
            <a:ext cx="3147650" cy="16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chemeClr val="accent4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chemeClr val="accent4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chemeClr val="accent4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chemeClr val="accent4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chemeClr val="accent4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chemeClr val="accent4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chemeClr val="accent4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chemeClr val="accent4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unito Light"/>
              <a:buNone/>
              <a:defRPr sz="1200" b="0" i="0" u="none" strike="noStrike" cap="none">
                <a:solidFill>
                  <a:schemeClr val="accent4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es-ES" dirty="0"/>
              <a:t>Pontificia Universidad Javeriana</a:t>
            </a:r>
          </a:p>
          <a:p>
            <a:r>
              <a:rPr lang="es-ES" dirty="0"/>
              <a:t>Especialización Arquitectura Empresarial de Software</a:t>
            </a:r>
          </a:p>
          <a:p>
            <a:r>
              <a:rPr lang="es-ES" dirty="0" err="1"/>
              <a:t>Ingenieria</a:t>
            </a:r>
            <a:r>
              <a:rPr lang="es-ES" dirty="0"/>
              <a:t> de Software</a:t>
            </a:r>
          </a:p>
          <a:p>
            <a:r>
              <a:rPr lang="es-ES" dirty="0"/>
              <a:t>2020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s-ES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8223356" y="-2329575"/>
            <a:ext cx="5024100" cy="50241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ctrTitle"/>
          </p:nvPr>
        </p:nvSpPr>
        <p:spPr>
          <a:xfrm>
            <a:off x="615225" y="2098650"/>
            <a:ext cx="1880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AGENDA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14"/>
          </p:nvPr>
        </p:nvSpPr>
        <p:spPr>
          <a:xfrm>
            <a:off x="3940024" y="2817956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ctrTitle" idx="2"/>
          </p:nvPr>
        </p:nvSpPr>
        <p:spPr>
          <a:xfrm>
            <a:off x="4990644" y="326188"/>
            <a:ext cx="19624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</a:t>
            </a:r>
            <a:r>
              <a:rPr lang="es-CO" b="1" dirty="0"/>
              <a:t>ropuesta de Negocio</a:t>
            </a:r>
            <a:endParaRPr b="1" dirty="0"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5041902" y="888375"/>
            <a:ext cx="1718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- Arquitectónicos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- Toures Balón</a:t>
            </a:r>
            <a:endParaRPr dirty="0"/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 idx="3"/>
          </p:nvPr>
        </p:nvSpPr>
        <p:spPr>
          <a:xfrm>
            <a:off x="3548006" y="641228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ctrTitle" idx="4"/>
          </p:nvPr>
        </p:nvSpPr>
        <p:spPr>
          <a:xfrm>
            <a:off x="5397400" y="1553250"/>
            <a:ext cx="19624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/>
              <a:t>Proyecto e-</a:t>
            </a:r>
            <a:r>
              <a:rPr lang="es-CO" b="1" dirty="0" err="1"/>
              <a:t>commerce</a:t>
            </a:r>
            <a:r>
              <a:rPr lang="es-CO" b="1" dirty="0"/>
              <a:t> Fase 1</a:t>
            </a:r>
            <a:endParaRPr b="1"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5"/>
          </p:nvPr>
        </p:nvSpPr>
        <p:spPr>
          <a:xfrm>
            <a:off x="5397392" y="2002627"/>
            <a:ext cx="222260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WBS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Riegos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Requisitos Funcionales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Requisitos No Funcionales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ctrTitle" idx="6"/>
          </p:nvPr>
        </p:nvSpPr>
        <p:spPr>
          <a:xfrm>
            <a:off x="5420780" y="2746675"/>
            <a:ext cx="1497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MockUps</a:t>
            </a:r>
            <a:endParaRPr b="1" dirty="0"/>
          </a:p>
        </p:txBody>
      </p:sp>
      <p:sp>
        <p:nvSpPr>
          <p:cNvPr id="193" name="Google Shape;193;p22"/>
          <p:cNvSpPr txBox="1">
            <a:spLocks noGrp="1"/>
          </p:cNvSpPr>
          <p:nvPr>
            <p:ph type="ctrTitle" idx="8"/>
          </p:nvPr>
        </p:nvSpPr>
        <p:spPr>
          <a:xfrm>
            <a:off x="5041902" y="3635187"/>
            <a:ext cx="1497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Estimaciones</a:t>
            </a:r>
            <a:endParaRPr b="1" dirty="0"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9"/>
          </p:nvPr>
        </p:nvSpPr>
        <p:spPr>
          <a:xfrm>
            <a:off x="5041904" y="4084561"/>
            <a:ext cx="1718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Esfuerzo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CO" dirty="0"/>
              <a:t>Costos</a:t>
            </a:r>
            <a:endParaRPr dirty="0"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7"/>
          </p:nvPr>
        </p:nvSpPr>
        <p:spPr>
          <a:xfrm>
            <a:off x="5397393" y="3084175"/>
            <a:ext cx="1718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 idx="13"/>
          </p:nvPr>
        </p:nvSpPr>
        <p:spPr>
          <a:xfrm>
            <a:off x="3940024" y="1748901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title" idx="15"/>
          </p:nvPr>
        </p:nvSpPr>
        <p:spPr>
          <a:xfrm>
            <a:off x="3585574" y="3942823"/>
            <a:ext cx="120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-1447500" y="-2100975"/>
            <a:ext cx="5024100" cy="50241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1101025" y="1002650"/>
            <a:ext cx="2297700" cy="22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ctrTitle"/>
          </p:nvPr>
        </p:nvSpPr>
        <p:spPr>
          <a:xfrm>
            <a:off x="1737649" y="520150"/>
            <a:ext cx="5682053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ARQUITECTÓNICOS</a:t>
            </a:r>
            <a:endParaRPr sz="2800" dirty="0"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1"/>
          </p:nvPr>
        </p:nvSpPr>
        <p:spPr>
          <a:xfrm>
            <a:off x="3576599" y="2574250"/>
            <a:ext cx="4466375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s-ES" dirty="0">
                <a:solidFill>
                  <a:schemeClr val="accent2"/>
                </a:solidFill>
              </a:rPr>
              <a:t>Arquitectónicos cuenta con una amplia gama de servicios y soluciones enfocados en el sector tecnológico, tales como implementación de sistemas tipo Core, consultoría, personalización y/o localización de soluciones arquitectónicas, migración de datos, desarrollos de software a la medida y amplio conocimiento de las principales soluciones de talla mundial.</a:t>
            </a:r>
          </a:p>
          <a:p>
            <a:pPr marL="0" lvl="0" indent="0" algn="just"/>
            <a:endParaRPr lang="es-ES" dirty="0">
              <a:solidFill>
                <a:schemeClr val="accent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FDC6905A-B2A9-4597-A9E0-6C5DB36780F8}"/>
              </a:ext>
            </a:extLst>
          </p:cNvPr>
          <p:cNvSpPr txBox="1"/>
          <p:nvPr/>
        </p:nvSpPr>
        <p:spPr>
          <a:xfrm>
            <a:off x="1369522" y="2699143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Juan Sebastian </a:t>
            </a:r>
          </a:p>
          <a:p>
            <a:pPr algn="ctr"/>
            <a:r>
              <a:rPr lang="es-ES" b="1" dirty="0"/>
              <a:t>Villanueva</a:t>
            </a:r>
            <a:endParaRPr lang="es-CO" b="1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7ACCE0-DA42-42F4-B049-8AFB429030AC}"/>
              </a:ext>
            </a:extLst>
          </p:cNvPr>
          <p:cNvSpPr txBox="1"/>
          <p:nvPr/>
        </p:nvSpPr>
        <p:spPr>
          <a:xfrm>
            <a:off x="4624885" y="264460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Juan Pablo </a:t>
            </a:r>
          </a:p>
          <a:p>
            <a:pPr algn="ctr"/>
            <a:r>
              <a:rPr lang="es-ES" b="1" dirty="0"/>
              <a:t>Reyes Cárdenas</a:t>
            </a:r>
            <a:endParaRPr lang="es-CO" b="1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0E4E74D-1B6B-44D3-9EEA-D003CF026211}"/>
              </a:ext>
            </a:extLst>
          </p:cNvPr>
          <p:cNvSpPr txBox="1"/>
          <p:nvPr/>
        </p:nvSpPr>
        <p:spPr>
          <a:xfrm>
            <a:off x="2495625" y="432535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Jheison </a:t>
            </a:r>
          </a:p>
          <a:p>
            <a:pPr algn="ctr"/>
            <a:r>
              <a:rPr lang="es-ES" b="1" dirty="0"/>
              <a:t>Morales Vásquez</a:t>
            </a:r>
            <a:endParaRPr lang="es-CO" b="1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4889FBE-CE7A-46F9-B8A5-4C4887E628EE}"/>
              </a:ext>
            </a:extLst>
          </p:cNvPr>
          <p:cNvSpPr txBox="1"/>
          <p:nvPr/>
        </p:nvSpPr>
        <p:spPr>
          <a:xfrm>
            <a:off x="5813378" y="4440488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Germán Cubillos </a:t>
            </a:r>
          </a:p>
          <a:p>
            <a:pPr algn="ctr"/>
            <a:r>
              <a:rPr lang="es-ES" b="1" dirty="0"/>
              <a:t>González</a:t>
            </a:r>
            <a:endParaRPr lang="es-CO" b="1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DD77CD4-2C5B-4D88-A14F-49BB49AD0A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77" b="92053" l="9103" r="90106">
                        <a14:foregroundMark x1="57388" y1="8477" x2="57388" y2="8477"/>
                        <a14:foregroundMark x1="90106" y1="45695" x2="90106" y2="45695"/>
                        <a14:foregroundMark x1="53958" y1="92185" x2="53958" y2="92185"/>
                        <a14:foregroundMark x1="9103" y1="48609" x2="9103" y2="48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7655" y="1408837"/>
            <a:ext cx="1309991" cy="1304807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E6BE48FA-92A8-40BF-B00F-20D82DB4FAE0}"/>
              </a:ext>
            </a:extLst>
          </p:cNvPr>
          <p:cNvSpPr/>
          <p:nvPr/>
        </p:nvSpPr>
        <p:spPr>
          <a:xfrm>
            <a:off x="2890348" y="1181706"/>
            <a:ext cx="718457" cy="71845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TL</a:t>
            </a:r>
            <a:endParaRPr lang="es-CO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6C6FDACC-76E9-40AE-855B-BC3595C5B58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4" b="95568" l="9845" r="89983">
                        <a14:foregroundMark x1="53022" y1="9634" x2="53022" y2="9634"/>
                        <a14:foregroundMark x1="67876" y1="85164" x2="67876" y2="85164"/>
                        <a14:foregroundMark x1="46287" y1="90559" x2="46287" y2="90559"/>
                        <a14:foregroundMark x1="27461" y1="84586" x2="27461" y2="84586"/>
                        <a14:foregroundMark x1="57513" y1="91137" x2="57513" y2="91137"/>
                        <a14:foregroundMark x1="65630" y1="85164" x2="65630" y2="85164"/>
                        <a14:foregroundMark x1="51295" y1="95568" x2="51295" y2="955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0080" y="1342831"/>
            <a:ext cx="1452271" cy="1301776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10C55736-2899-44BB-AC39-ACA62F489DD6}"/>
              </a:ext>
            </a:extLst>
          </p:cNvPr>
          <p:cNvSpPr/>
          <p:nvPr/>
        </p:nvSpPr>
        <p:spPr>
          <a:xfrm>
            <a:off x="6529977" y="1412179"/>
            <a:ext cx="718457" cy="71845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E6A052D-7600-4D3F-962B-C9C297E5E0BF}"/>
              </a:ext>
            </a:extLst>
          </p:cNvPr>
          <p:cNvSpPr txBox="1"/>
          <p:nvPr/>
        </p:nvSpPr>
        <p:spPr>
          <a:xfrm>
            <a:off x="6509217" y="1636237"/>
            <a:ext cx="100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ANLST</a:t>
            </a:r>
            <a:endParaRPr lang="es-CO" b="1" dirty="0">
              <a:solidFill>
                <a:schemeClr val="bg1"/>
              </a:solidFill>
            </a:endParaRPr>
          </a:p>
          <a:p>
            <a:endParaRPr lang="es-CO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396C1BDB-B472-4777-8502-995F6941E51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11" b="94925" l="10000" r="90000">
                        <a14:foregroundMark x1="49636" y1="9398" x2="49636" y2="9398"/>
                        <a14:foregroundMark x1="60182" y1="91353" x2="60182" y2="91353"/>
                        <a14:foregroundMark x1="37636" y1="92481" x2="37636" y2="92481"/>
                        <a14:foregroundMark x1="52909" y1="94925" x2="52909" y2="94925"/>
                        <a14:foregroundMark x1="26000" y1="73120" x2="26000" y2="73120"/>
                        <a14:foregroundMark x1="25636" y1="73120" x2="25636" y2="73120"/>
                        <a14:foregroundMark x1="25636" y1="73120" x2="25636" y2="7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0826" y="3018066"/>
            <a:ext cx="1367027" cy="1322288"/>
          </a:xfrm>
          <a:prstGeom prst="rect">
            <a:avLst/>
          </a:prstGeom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03F78CAB-F050-46BA-B035-5B96D7FD981C}"/>
              </a:ext>
            </a:extLst>
          </p:cNvPr>
          <p:cNvSpPr/>
          <p:nvPr/>
        </p:nvSpPr>
        <p:spPr>
          <a:xfrm>
            <a:off x="4403360" y="2854774"/>
            <a:ext cx="718457" cy="71845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7557993-51AD-426D-96DD-774FE89A6D4A}"/>
              </a:ext>
            </a:extLst>
          </p:cNvPr>
          <p:cNvSpPr txBox="1"/>
          <p:nvPr/>
        </p:nvSpPr>
        <p:spPr>
          <a:xfrm>
            <a:off x="4480184" y="3048539"/>
            <a:ext cx="6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DEV</a:t>
            </a:r>
            <a:endParaRPr lang="es-CO" b="1" dirty="0">
              <a:solidFill>
                <a:schemeClr val="bg1"/>
              </a:solidFill>
            </a:endParaRPr>
          </a:p>
          <a:p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B4B4B27-8001-410F-AC14-FC2433A20EAD}"/>
              </a:ext>
            </a:extLst>
          </p:cNvPr>
          <p:cNvSpPr/>
          <p:nvPr/>
        </p:nvSpPr>
        <p:spPr>
          <a:xfrm>
            <a:off x="6259964" y="942642"/>
            <a:ext cx="718457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MG</a:t>
            </a:r>
            <a:endParaRPr lang="es-CO" b="1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B16947F9-3D70-4094-A93B-8EAAD1FC608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71" b="92683" l="8806" r="89988">
                        <a14:foregroundMark x1="47407" y1="9499" x2="47407" y2="9499"/>
                        <a14:foregroundMark x1="50060" y1="92683" x2="50060" y2="92683"/>
                        <a14:foregroundMark x1="57177" y1="89859" x2="57177" y2="89859"/>
                        <a14:foregroundMark x1="8806" y1="50578" x2="8806" y2="50578"/>
                        <a14:foregroundMark x1="56695" y1="90244" x2="56695" y2="902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2983" y="3121818"/>
            <a:ext cx="1452271" cy="1364679"/>
          </a:xfrm>
          <a:prstGeom prst="rect">
            <a:avLst/>
          </a:prstGeom>
        </p:spPr>
      </p:pic>
      <p:sp>
        <p:nvSpPr>
          <p:cNvPr id="43" name="Elipse 42">
            <a:extLst>
              <a:ext uri="{FF2B5EF4-FFF2-40B4-BE49-F238E27FC236}">
                <a16:creationId xmlns:a16="http://schemas.microsoft.com/office/drawing/2014/main" id="{E753D355-2318-4BF8-9CEB-F9C457D991EA}"/>
              </a:ext>
            </a:extLst>
          </p:cNvPr>
          <p:cNvSpPr/>
          <p:nvPr/>
        </p:nvSpPr>
        <p:spPr>
          <a:xfrm>
            <a:off x="7791663" y="2960753"/>
            <a:ext cx="718457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QA</a:t>
            </a:r>
            <a:endParaRPr lang="es-CO" b="1" dirty="0"/>
          </a:p>
        </p:txBody>
      </p:sp>
      <p:sp>
        <p:nvSpPr>
          <p:cNvPr id="46" name="Título 10">
            <a:extLst>
              <a:ext uri="{FF2B5EF4-FFF2-40B4-BE49-F238E27FC236}">
                <a16:creationId xmlns:a16="http://schemas.microsoft.com/office/drawing/2014/main" id="{155AE0BA-4D0F-41EE-A52F-B531BE661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225" y="2098650"/>
            <a:ext cx="1880400" cy="946200"/>
          </a:xfrm>
        </p:spPr>
        <p:txBody>
          <a:bodyPr/>
          <a:lstStyle/>
          <a:p>
            <a:r>
              <a:rPr lang="es-ES" dirty="0"/>
              <a:t>Equipo de Trabajo</a:t>
            </a:r>
            <a:endParaRPr lang="es-CO" dirty="0"/>
          </a:p>
        </p:txBody>
      </p:sp>
      <p:sp>
        <p:nvSpPr>
          <p:cNvPr id="47" name="Google Shape;204;p23">
            <a:extLst>
              <a:ext uri="{FF2B5EF4-FFF2-40B4-BE49-F238E27FC236}">
                <a16:creationId xmlns:a16="http://schemas.microsoft.com/office/drawing/2014/main" id="{BF1F2CBB-654D-4EB9-85D5-BF4AFC1698E7}"/>
              </a:ext>
            </a:extLst>
          </p:cNvPr>
          <p:cNvSpPr txBox="1">
            <a:spLocks/>
          </p:cNvSpPr>
          <p:nvPr/>
        </p:nvSpPr>
        <p:spPr>
          <a:xfrm>
            <a:off x="1369522" y="-1081492"/>
            <a:ext cx="5682053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vo"/>
              <a:buNone/>
              <a:defRPr sz="1800" b="1" i="0" u="none" strike="noStrike" cap="none">
                <a:solidFill>
                  <a:schemeClr val="accent2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quada One"/>
              <a:buNone/>
              <a:defRPr sz="21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quada One"/>
              <a:buNone/>
              <a:defRPr sz="21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quada One"/>
              <a:buNone/>
              <a:defRPr sz="21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quada One"/>
              <a:buNone/>
              <a:defRPr sz="21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quada One"/>
              <a:buNone/>
              <a:defRPr sz="21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quada One"/>
              <a:buNone/>
              <a:defRPr sz="21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quada One"/>
              <a:buNone/>
              <a:defRPr sz="21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quada One"/>
              <a:buNone/>
              <a:defRPr sz="21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CO" sz="3200" dirty="0">
                <a:solidFill>
                  <a:srgbClr val="002A4C"/>
                </a:solidFill>
              </a:rPr>
              <a:t>ARQUITECTONICOS</a:t>
            </a:r>
          </a:p>
        </p:txBody>
      </p:sp>
    </p:spTree>
    <p:extLst>
      <p:ext uri="{BB962C8B-B14F-4D97-AF65-F5344CB8AC3E}">
        <p14:creationId xmlns:p14="http://schemas.microsoft.com/office/powerpoint/2010/main" val="412709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-1447500" y="-2100975"/>
            <a:ext cx="5024100" cy="50241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1101025" y="1002650"/>
            <a:ext cx="2297700" cy="22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ctrTitle"/>
          </p:nvPr>
        </p:nvSpPr>
        <p:spPr>
          <a:xfrm>
            <a:off x="3640476" y="1227956"/>
            <a:ext cx="5682053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ts val="6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/>
              <a:t>T</a:t>
            </a:r>
            <a:r>
              <a:rPr lang="es-CO" sz="7200" dirty="0"/>
              <a:t>OURES BALÓN</a:t>
            </a:r>
            <a:endParaRPr sz="7200" dirty="0"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1"/>
          </p:nvPr>
        </p:nvSpPr>
        <p:spPr>
          <a:xfrm>
            <a:off x="4750142" y="3027359"/>
            <a:ext cx="3666226" cy="1200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s-ES" dirty="0">
                <a:solidFill>
                  <a:schemeClr val="accent2"/>
                </a:solidFill>
              </a:rPr>
              <a:t>Somos una agencia de viajes especializada en planes turísticos donde el eje central son los espectáculos deportivos (especialmente el fútbol). </a:t>
            </a:r>
          </a:p>
        </p:txBody>
      </p:sp>
      <p:pic>
        <p:nvPicPr>
          <p:cNvPr id="6" name="Imagen 5" descr="Imagen que contiene reloj&#10;&#10;Descripción generada automáticamente">
            <a:extLst>
              <a:ext uri="{FF2B5EF4-FFF2-40B4-BE49-F238E27FC236}">
                <a16:creationId xmlns:a16="http://schemas.microsoft.com/office/drawing/2014/main" id="{BB5F7A12-1156-40A0-A2F0-3C58CC2B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01" y="596210"/>
            <a:ext cx="3317593" cy="331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6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>
            <a:spLocks noGrp="1"/>
          </p:cNvSpPr>
          <p:nvPr>
            <p:ph type="ctrTitle"/>
          </p:nvPr>
        </p:nvSpPr>
        <p:spPr>
          <a:xfrm>
            <a:off x="615225" y="2098650"/>
            <a:ext cx="1880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TOURES </a:t>
            </a:r>
            <a:br>
              <a:rPr lang="es-CO" dirty="0"/>
            </a:br>
            <a:r>
              <a:rPr lang="es-CO" dirty="0"/>
              <a:t>BALÓN</a:t>
            </a:r>
            <a:endParaRPr dirty="0"/>
          </a:p>
        </p:txBody>
      </p:sp>
      <p:sp>
        <p:nvSpPr>
          <p:cNvPr id="428" name="Google Shape;428;p29"/>
          <p:cNvSpPr/>
          <p:nvPr/>
        </p:nvSpPr>
        <p:spPr>
          <a:xfrm>
            <a:off x="-2520650" y="-1292275"/>
            <a:ext cx="2834100" cy="28341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9" name="Google Shape;429;p29"/>
          <p:cNvCxnSpPr/>
          <p:nvPr/>
        </p:nvCxnSpPr>
        <p:spPr>
          <a:xfrm>
            <a:off x="5910600" y="887650"/>
            <a:ext cx="0" cy="2957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29"/>
          <p:cNvCxnSpPr/>
          <p:nvPr/>
        </p:nvCxnSpPr>
        <p:spPr>
          <a:xfrm>
            <a:off x="4799350" y="887650"/>
            <a:ext cx="0" cy="2957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31" name="Google Shape;431;p29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3003859" y="1194450"/>
            <a:ext cx="4400704" cy="240302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 txBox="1">
            <a:spLocks noGrp="1"/>
          </p:cNvSpPr>
          <p:nvPr>
            <p:ph type="subTitle" idx="3"/>
          </p:nvPr>
        </p:nvSpPr>
        <p:spPr>
          <a:xfrm>
            <a:off x="5910600" y="3597479"/>
            <a:ext cx="2605211" cy="1028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A través de nuestro excelente portafolio de servicio, queremos lograr un posicionamiento y un respeto en el mercado nacional como integrador de paquetes turísticos relacionados con el deporte.</a:t>
            </a:r>
            <a:endParaRPr dirty="0"/>
          </a:p>
        </p:txBody>
      </p:sp>
      <p:sp>
        <p:nvSpPr>
          <p:cNvPr id="434" name="Google Shape;434;p29"/>
          <p:cNvSpPr txBox="1">
            <a:spLocks noGrp="1"/>
          </p:cNvSpPr>
          <p:nvPr>
            <p:ph type="ctrTitle" idx="4"/>
          </p:nvPr>
        </p:nvSpPr>
        <p:spPr>
          <a:xfrm>
            <a:off x="5538646" y="4638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VISI</a:t>
            </a:r>
            <a:r>
              <a:rPr lang="es-CO" dirty="0" err="1"/>
              <a:t>Ó</a:t>
            </a:r>
            <a:r>
              <a:rPr lang="es" dirty="0"/>
              <a:t>N</a:t>
            </a:r>
            <a:endParaRPr dirty="0"/>
          </a:p>
        </p:txBody>
      </p:sp>
      <p:sp>
        <p:nvSpPr>
          <p:cNvPr id="435" name="Google Shape;435;p29"/>
          <p:cNvSpPr txBox="1">
            <a:spLocks noGrp="1"/>
          </p:cNvSpPr>
          <p:nvPr>
            <p:ph type="ctrTitle" idx="2"/>
          </p:nvPr>
        </p:nvSpPr>
        <p:spPr>
          <a:xfrm>
            <a:off x="2515696" y="46381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MISI</a:t>
            </a:r>
            <a:r>
              <a:rPr lang="es-CO" dirty="0" err="1"/>
              <a:t>Ó</a:t>
            </a:r>
            <a:r>
              <a:rPr lang="es" dirty="0"/>
              <a:t>N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584428-C7DF-4537-B591-65B902AC9CF2}"/>
              </a:ext>
            </a:extLst>
          </p:cNvPr>
          <p:cNvSpPr txBox="1"/>
          <p:nvPr/>
        </p:nvSpPr>
        <p:spPr>
          <a:xfrm>
            <a:off x="1176870" y="3604617"/>
            <a:ext cx="36224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b="1" dirty="0">
                <a:solidFill>
                  <a:schemeClr val="dk1"/>
                </a:solidFill>
                <a:latin typeface="Nunito Light"/>
                <a:sym typeface="Nunito Light"/>
              </a:rPr>
              <a:t>Confiabilidad, Organización, Cumplimiento y</a:t>
            </a:r>
          </a:p>
          <a:p>
            <a:pPr marL="177800" indent="-177800" algn="r"/>
            <a:r>
              <a:rPr lang="es-ES" sz="1000" b="1" dirty="0">
                <a:solidFill>
                  <a:schemeClr val="dk1"/>
                </a:solidFill>
                <a:latin typeface="Nunito Light"/>
                <a:sym typeface="Nunito Light"/>
              </a:rPr>
              <a:t>Competitividad; </a:t>
            </a:r>
            <a:r>
              <a:rPr lang="es-ES" sz="1000" dirty="0">
                <a:solidFill>
                  <a:schemeClr val="dk1"/>
                </a:solidFill>
                <a:latin typeface="Nunito Light"/>
                <a:sym typeface="Nunito Light"/>
              </a:rPr>
              <a:t>por la calidad de servicio</a:t>
            </a:r>
          </a:p>
          <a:p>
            <a:pPr marL="177800" indent="-177800" algn="r"/>
            <a:r>
              <a:rPr lang="es-ES" sz="1000" dirty="0">
                <a:solidFill>
                  <a:schemeClr val="dk1"/>
                </a:solidFill>
                <a:latin typeface="Nunito Light"/>
                <a:sym typeface="Nunito Light"/>
              </a:rPr>
              <a:t>que proporcionamos a nuestros clientes,</a:t>
            </a:r>
          </a:p>
          <a:p>
            <a:pPr algn="r"/>
            <a:r>
              <a:rPr lang="es-ES" sz="1000" dirty="0">
                <a:solidFill>
                  <a:schemeClr val="dk1"/>
                </a:solidFill>
                <a:latin typeface="Nunito Light"/>
                <a:sym typeface="Nunito Light"/>
              </a:rPr>
              <a:t>logrando satisfacer en detalle todos sus</a:t>
            </a:r>
          </a:p>
          <a:p>
            <a:pPr algn="r"/>
            <a:r>
              <a:rPr lang="es-ES" sz="1000" dirty="0">
                <a:solidFill>
                  <a:schemeClr val="dk1"/>
                </a:solidFill>
                <a:latin typeface="Nunito Light"/>
                <a:sym typeface="Nunito Light"/>
              </a:rPr>
              <a:t>ideales turísticos y deportivos, acompañados</a:t>
            </a:r>
          </a:p>
          <a:p>
            <a:pPr algn="r"/>
            <a:r>
              <a:rPr lang="es-ES" sz="1000" dirty="0">
                <a:solidFill>
                  <a:schemeClr val="dk1"/>
                </a:solidFill>
                <a:latin typeface="Nunito Light"/>
                <a:sym typeface="Nunito Light"/>
              </a:rPr>
              <a:t>en el proceso del mejoramiento </a:t>
            </a:r>
            <a:r>
              <a:rPr lang="es-ES" sz="1000" dirty="0">
                <a:solidFill>
                  <a:schemeClr val="dk1"/>
                </a:solidFill>
                <a:latin typeface="Nunito Light"/>
              </a:rPr>
              <a:t>continuo y</a:t>
            </a:r>
          </a:p>
          <a:p>
            <a:pPr algn="r"/>
            <a:r>
              <a:rPr lang="es-ES" sz="1000" dirty="0">
                <a:solidFill>
                  <a:schemeClr val="dk1"/>
                </a:solidFill>
                <a:latin typeface="Nunito Light"/>
              </a:rPr>
              <a:t>calidad de vida de quienes conformamos</a:t>
            </a:r>
          </a:p>
          <a:p>
            <a:pPr algn="r"/>
            <a:r>
              <a:rPr lang="es-ES" sz="1000" dirty="0">
                <a:solidFill>
                  <a:schemeClr val="dk1"/>
                </a:solidFill>
                <a:latin typeface="Nunito Light"/>
              </a:rPr>
              <a:t>este equipo de trabajo.</a:t>
            </a:r>
          </a:p>
          <a:p>
            <a:pPr algn="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1902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 72">
            <a:extLst>
              <a:ext uri="{FF2B5EF4-FFF2-40B4-BE49-F238E27FC236}">
                <a16:creationId xmlns:a16="http://schemas.microsoft.com/office/drawing/2014/main" id="{B2745AD1-D6FD-4D01-9D62-0A8E33F021C1}"/>
              </a:ext>
            </a:extLst>
          </p:cNvPr>
          <p:cNvSpPr/>
          <p:nvPr/>
        </p:nvSpPr>
        <p:spPr>
          <a:xfrm>
            <a:off x="292099" y="3484360"/>
            <a:ext cx="4294729" cy="1530392"/>
          </a:xfrm>
          <a:prstGeom prst="rect">
            <a:avLst/>
          </a:prstGeom>
          <a:solidFill>
            <a:srgbClr val="EDE93B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768BF6A9-B8B1-4F2B-B598-2525FA447E3D}"/>
              </a:ext>
            </a:extLst>
          </p:cNvPr>
          <p:cNvSpPr/>
          <p:nvPr/>
        </p:nvSpPr>
        <p:spPr>
          <a:xfrm>
            <a:off x="4586829" y="3484359"/>
            <a:ext cx="4294729" cy="1530392"/>
          </a:xfrm>
          <a:prstGeom prst="rect">
            <a:avLst/>
          </a:prstGeom>
          <a:solidFill>
            <a:srgbClr val="F5822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6FEEAF50-EBA7-4A6E-B0AF-5C91F8213275}"/>
              </a:ext>
            </a:extLst>
          </p:cNvPr>
          <p:cNvSpPr/>
          <p:nvPr/>
        </p:nvSpPr>
        <p:spPr>
          <a:xfrm>
            <a:off x="294594" y="274994"/>
            <a:ext cx="1670450" cy="3261368"/>
          </a:xfrm>
          <a:prstGeom prst="rect">
            <a:avLst/>
          </a:prstGeom>
          <a:solidFill>
            <a:srgbClr val="2BB6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A81C477D-39F2-41E5-9D6F-CFA87FDE5E4F}"/>
              </a:ext>
            </a:extLst>
          </p:cNvPr>
          <p:cNvSpPr/>
          <p:nvPr/>
        </p:nvSpPr>
        <p:spPr>
          <a:xfrm>
            <a:off x="1958807" y="274994"/>
            <a:ext cx="1670450" cy="1834984"/>
          </a:xfrm>
          <a:prstGeom prst="rect">
            <a:avLst/>
          </a:prstGeom>
          <a:solidFill>
            <a:srgbClr val="2BB6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B2F4CEE8-8313-4D89-B553-8860FF11ECD8}"/>
              </a:ext>
            </a:extLst>
          </p:cNvPr>
          <p:cNvSpPr/>
          <p:nvPr/>
        </p:nvSpPr>
        <p:spPr>
          <a:xfrm>
            <a:off x="3630504" y="274994"/>
            <a:ext cx="1670450" cy="3261368"/>
          </a:xfrm>
          <a:prstGeom prst="rect">
            <a:avLst/>
          </a:prstGeom>
          <a:solidFill>
            <a:srgbClr val="2BB6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A1B011A4-FE52-4FA2-B684-22C7E0187EAA}"/>
              </a:ext>
            </a:extLst>
          </p:cNvPr>
          <p:cNvSpPr/>
          <p:nvPr/>
        </p:nvSpPr>
        <p:spPr>
          <a:xfrm>
            <a:off x="7208613" y="289685"/>
            <a:ext cx="1670450" cy="3246677"/>
          </a:xfrm>
          <a:prstGeom prst="rect">
            <a:avLst/>
          </a:prstGeom>
          <a:solidFill>
            <a:srgbClr val="2BB6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1190DC59-F803-4DEF-B35B-795196BE0E2C}"/>
              </a:ext>
            </a:extLst>
          </p:cNvPr>
          <p:cNvSpPr/>
          <p:nvPr/>
        </p:nvSpPr>
        <p:spPr>
          <a:xfrm>
            <a:off x="5300954" y="266700"/>
            <a:ext cx="1907659" cy="1834984"/>
          </a:xfrm>
          <a:prstGeom prst="rect">
            <a:avLst/>
          </a:prstGeom>
          <a:solidFill>
            <a:srgbClr val="EDE93B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909A2A31-9890-4517-AAEF-FCFB4AA8CFBD}"/>
              </a:ext>
            </a:extLst>
          </p:cNvPr>
          <p:cNvSpPr/>
          <p:nvPr/>
        </p:nvSpPr>
        <p:spPr>
          <a:xfrm>
            <a:off x="5300954" y="1895575"/>
            <a:ext cx="1907659" cy="1640787"/>
          </a:xfrm>
          <a:prstGeom prst="rect">
            <a:avLst/>
          </a:prstGeom>
          <a:solidFill>
            <a:srgbClr val="2BB6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52E3B9F-74CE-4B3F-8658-AA4A23311C1F}"/>
              </a:ext>
            </a:extLst>
          </p:cNvPr>
          <p:cNvSpPr/>
          <p:nvPr/>
        </p:nvSpPr>
        <p:spPr>
          <a:xfrm>
            <a:off x="1958806" y="2109979"/>
            <a:ext cx="1676688" cy="1426384"/>
          </a:xfrm>
          <a:prstGeom prst="rect">
            <a:avLst/>
          </a:prstGeom>
          <a:solidFill>
            <a:srgbClr val="2BB67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dirty="0"/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DB4B3BE0-13DF-4C98-BF00-0BCDFA58FC38}"/>
              </a:ext>
            </a:extLst>
          </p:cNvPr>
          <p:cNvSpPr/>
          <p:nvPr/>
        </p:nvSpPr>
        <p:spPr>
          <a:xfrm>
            <a:off x="7188661" y="1051700"/>
            <a:ext cx="15261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16510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en-US" sz="800" kern="100" dirty="0" err="1"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Empresariales</a:t>
            </a:r>
            <a:endParaRPr lang="es-CO" sz="800" kern="100" dirty="0">
              <a:latin typeface="Liberation Serif"/>
              <a:ea typeface="SimSun" panose="02010600030101010101" pitchFamily="2" charset="-122"/>
              <a:cs typeface="OpenSymbol"/>
            </a:endParaRPr>
          </a:p>
          <a:p>
            <a:pPr marL="342900" lvl="0" indent="-16510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en-US" sz="800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Personas Naturales</a:t>
            </a:r>
            <a:endParaRPr lang="es-CO" sz="800" kern="100" dirty="0"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14FDB5D0-2CF3-463D-BD48-4CEFB3196ADD}"/>
              </a:ext>
            </a:extLst>
          </p:cNvPr>
          <p:cNvSpPr/>
          <p:nvPr/>
        </p:nvSpPr>
        <p:spPr>
          <a:xfrm>
            <a:off x="7687298" y="354886"/>
            <a:ext cx="1097299" cy="403411"/>
          </a:xfrm>
          <a:prstGeom prst="rect">
            <a:avLst/>
          </a:prstGeom>
          <a:solidFill>
            <a:srgbClr val="F15A3A"/>
          </a:solidFill>
          <a:ln>
            <a:solidFill>
              <a:srgbClr val="F15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6F25BB94-1415-4EC0-9583-4CC8F9D2AE9B}"/>
              </a:ext>
            </a:extLst>
          </p:cNvPr>
          <p:cNvGrpSpPr/>
          <p:nvPr/>
        </p:nvGrpSpPr>
        <p:grpSpPr>
          <a:xfrm>
            <a:off x="7283050" y="349649"/>
            <a:ext cx="1670450" cy="415869"/>
            <a:chOff x="9923055" y="181274"/>
            <a:chExt cx="2371060" cy="595195"/>
          </a:xfrm>
        </p:grpSpPr>
        <p:pic>
          <p:nvPicPr>
            <p:cNvPr id="85" name="Imagen 84">
              <a:extLst>
                <a:ext uri="{FF2B5EF4-FFF2-40B4-BE49-F238E27FC236}">
                  <a16:creationId xmlns:a16="http://schemas.microsoft.com/office/drawing/2014/main" id="{EC37E6E9-93F7-4320-8219-E77EB4908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3055" y="181274"/>
              <a:ext cx="833697" cy="592545"/>
            </a:xfrm>
            <a:prstGeom prst="rect">
              <a:avLst/>
            </a:prstGeom>
          </p:spPr>
        </p:pic>
        <p:sp>
          <p:nvSpPr>
            <p:cNvPr id="86" name="Rectángulo 85">
              <a:extLst>
                <a:ext uri="{FF2B5EF4-FFF2-40B4-BE49-F238E27FC236}">
                  <a16:creationId xmlns:a16="http://schemas.microsoft.com/office/drawing/2014/main" id="{15E14B39-C50F-4A42-86A9-FEDBB1ABB4DA}"/>
                </a:ext>
              </a:extLst>
            </p:cNvPr>
            <p:cNvSpPr/>
            <p:nvPr/>
          </p:nvSpPr>
          <p:spPr>
            <a:xfrm>
              <a:off x="10594823" y="191694"/>
              <a:ext cx="16992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0"/>
                </a:spcAft>
                <a:tabLst>
                  <a:tab pos="457200" algn="l"/>
                </a:tabLst>
              </a:pPr>
              <a:r>
                <a:rPr lang="es-ES" sz="1000" b="1" kern="100" dirty="0">
                  <a:solidFill>
                    <a:schemeClr val="bg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OpenSymbol"/>
                </a:rPr>
                <a:t>SEGMENTOS DE CLIENTE</a:t>
              </a:r>
              <a:endParaRPr lang="es-CO" sz="1000" b="1" kern="100" dirty="0">
                <a:solidFill>
                  <a:schemeClr val="bg1"/>
                </a:solidFill>
                <a:effectLst/>
                <a:latin typeface="Liberation Serif"/>
                <a:ea typeface="SimSun" panose="02010600030101010101" pitchFamily="2" charset="-122"/>
                <a:cs typeface="OpenSymbol"/>
              </a:endParaRPr>
            </a:p>
          </p:txBody>
        </p:sp>
      </p:grpSp>
      <p:sp>
        <p:nvSpPr>
          <p:cNvPr id="87" name="Rectángulo 86">
            <a:extLst>
              <a:ext uri="{FF2B5EF4-FFF2-40B4-BE49-F238E27FC236}">
                <a16:creationId xmlns:a16="http://schemas.microsoft.com/office/drawing/2014/main" id="{C0CE377D-8D88-4BC5-86CC-7B8810643CA2}"/>
              </a:ext>
            </a:extLst>
          </p:cNvPr>
          <p:cNvSpPr/>
          <p:nvPr/>
        </p:nvSpPr>
        <p:spPr>
          <a:xfrm>
            <a:off x="2026166" y="352414"/>
            <a:ext cx="1527282" cy="439753"/>
          </a:xfrm>
          <a:prstGeom prst="rect">
            <a:avLst/>
          </a:prstGeom>
          <a:solidFill>
            <a:srgbClr val="003447"/>
          </a:solidFill>
          <a:ln>
            <a:solidFill>
              <a:srgbClr val="003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8B7F1E5E-E6C6-4A3D-91D0-265A7117E913}"/>
              </a:ext>
            </a:extLst>
          </p:cNvPr>
          <p:cNvSpPr/>
          <p:nvPr/>
        </p:nvSpPr>
        <p:spPr>
          <a:xfrm>
            <a:off x="3702160" y="338937"/>
            <a:ext cx="1524357" cy="453229"/>
          </a:xfrm>
          <a:prstGeom prst="rect">
            <a:avLst/>
          </a:prstGeom>
          <a:solidFill>
            <a:srgbClr val="F15A3A"/>
          </a:solidFill>
          <a:ln>
            <a:solidFill>
              <a:srgbClr val="F15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B6208B7B-024B-447D-BF24-143363DFAA27}"/>
              </a:ext>
            </a:extLst>
          </p:cNvPr>
          <p:cNvSpPr/>
          <p:nvPr/>
        </p:nvSpPr>
        <p:spPr>
          <a:xfrm>
            <a:off x="5869222" y="347474"/>
            <a:ext cx="1264954" cy="405482"/>
          </a:xfrm>
          <a:prstGeom prst="rect">
            <a:avLst/>
          </a:prstGeom>
          <a:solidFill>
            <a:srgbClr val="003447"/>
          </a:solidFill>
          <a:ln>
            <a:solidFill>
              <a:srgbClr val="003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0" name="Imagen 89">
            <a:extLst>
              <a:ext uri="{FF2B5EF4-FFF2-40B4-BE49-F238E27FC236}">
                <a16:creationId xmlns:a16="http://schemas.microsoft.com/office/drawing/2014/main" id="{402472F8-6736-4891-BE36-F8DD5DF43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010" y="338938"/>
            <a:ext cx="525052" cy="432074"/>
          </a:xfrm>
          <a:prstGeom prst="rect">
            <a:avLst/>
          </a:prstGeom>
        </p:spPr>
      </p:pic>
      <p:sp>
        <p:nvSpPr>
          <p:cNvPr id="91" name="Rectángulo 90">
            <a:extLst>
              <a:ext uri="{FF2B5EF4-FFF2-40B4-BE49-F238E27FC236}">
                <a16:creationId xmlns:a16="http://schemas.microsoft.com/office/drawing/2014/main" id="{F0985B1E-7AFE-47F7-B57D-F263C1B81E73}"/>
              </a:ext>
            </a:extLst>
          </p:cNvPr>
          <p:cNvSpPr/>
          <p:nvPr/>
        </p:nvSpPr>
        <p:spPr>
          <a:xfrm>
            <a:off x="5904676" y="362423"/>
            <a:ext cx="1519917" cy="40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RELACIONES </a:t>
            </a:r>
          </a:p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CON CLIENTES</a:t>
            </a:r>
            <a:endParaRPr lang="es-CO" sz="1000" b="1" kern="100" dirty="0">
              <a:solidFill>
                <a:schemeClr val="bg1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D63E7C12-C13E-4F49-9FE3-01A7A16C368E}"/>
              </a:ext>
            </a:extLst>
          </p:cNvPr>
          <p:cNvSpPr/>
          <p:nvPr/>
        </p:nvSpPr>
        <p:spPr>
          <a:xfrm>
            <a:off x="5401698" y="1051700"/>
            <a:ext cx="182564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Asistencia</a:t>
            </a:r>
            <a:r>
              <a:rPr lang="en-US" sz="8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 </a:t>
            </a:r>
            <a:r>
              <a:rPr lang="en-US" sz="800" kern="100" dirty="0" err="1"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P</a:t>
            </a:r>
            <a:r>
              <a:rPr lang="en-US" sz="8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ersonalizada</a:t>
            </a:r>
            <a:endParaRPr lang="es-CO" sz="800" kern="100" dirty="0">
              <a:solidFill>
                <a:srgbClr val="000000"/>
              </a:solidFill>
              <a:latin typeface="Liberation Serif"/>
              <a:ea typeface="SimSun" panose="02010600030101010101" pitchFamily="2" charset="-122"/>
              <a:cs typeface="OpenSymbol"/>
            </a:endParaRPr>
          </a:p>
          <a:p>
            <a:pPr marL="17145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 err="1"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Lealtad</a:t>
            </a:r>
            <a:r>
              <a:rPr lang="en-US" sz="800" kern="100" dirty="0"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 y </a:t>
            </a:r>
            <a:r>
              <a:rPr lang="en-US" sz="800" kern="100" dirty="0" err="1"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Honestidad</a:t>
            </a:r>
            <a:endParaRPr lang="en-US" sz="800" kern="100" dirty="0">
              <a:latin typeface="Arial" panose="020B0604020202020204" pitchFamily="34" charset="0"/>
              <a:ea typeface="SimSun" panose="02010600030101010101" pitchFamily="2" charset="-122"/>
              <a:cs typeface="OpenSymbol"/>
            </a:endParaRPr>
          </a:p>
          <a:p>
            <a:pPr marL="17145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Redes </a:t>
            </a:r>
            <a:r>
              <a:rPr lang="en-US" sz="8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Sociales</a:t>
            </a:r>
            <a:endParaRPr lang="es-CO" sz="800" kern="100" dirty="0">
              <a:solidFill>
                <a:srgbClr val="000000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pic>
        <p:nvPicPr>
          <p:cNvPr id="93" name="Picture 8" descr="Image result for REGALO icon&quot;">
            <a:extLst>
              <a:ext uri="{FF2B5EF4-FFF2-40B4-BE49-F238E27FC236}">
                <a16:creationId xmlns:a16="http://schemas.microsoft.com/office/drawing/2014/main" id="{7A4D8AE9-14BA-4B29-A2D5-BBACB30EB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8" b="99556" l="4889" r="94667">
                        <a14:foregroundMark x1="18222" y1="16000" x2="18222" y2="16000"/>
                        <a14:foregroundMark x1="50667" y1="24000" x2="50667" y2="24000"/>
                        <a14:foregroundMark x1="25333" y1="6667" x2="25333" y2="6667"/>
                        <a14:foregroundMark x1="76000" y1="1778" x2="76000" y2="1778"/>
                        <a14:foregroundMark x1="29778" y1="43556" x2="29778" y2="43556"/>
                        <a14:foregroundMark x1="94667" y1="44000" x2="94667" y2="44000"/>
                        <a14:foregroundMark x1="5333" y1="43556" x2="5333" y2="43556"/>
                        <a14:foregroundMark x1="29333" y1="94222" x2="29333" y2="94222"/>
                        <a14:foregroundMark x1="69333" y1="96000" x2="69333" y2="96000"/>
                        <a14:foregroundMark x1="36444" y1="97778" x2="36444" y2="97778"/>
                        <a14:foregroundMark x1="66667" y1="99556" x2="66667" y2="99556"/>
                        <a14:foregroundMark x1="35556" y1="99556" x2="35556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76" y="378130"/>
            <a:ext cx="342858" cy="34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ángulo 93">
            <a:extLst>
              <a:ext uri="{FF2B5EF4-FFF2-40B4-BE49-F238E27FC236}">
                <a16:creationId xmlns:a16="http://schemas.microsoft.com/office/drawing/2014/main" id="{64793ABC-CF69-494B-BA16-46BDD34B0169}"/>
              </a:ext>
            </a:extLst>
          </p:cNvPr>
          <p:cNvSpPr/>
          <p:nvPr/>
        </p:nvSpPr>
        <p:spPr>
          <a:xfrm>
            <a:off x="4122976" y="366567"/>
            <a:ext cx="1197179" cy="40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PROPUESTA DE VALOR</a:t>
            </a:r>
            <a:endParaRPr lang="es-CO" sz="1000" b="1" kern="100" dirty="0">
              <a:solidFill>
                <a:schemeClr val="bg1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4EC03952-E797-4A99-B85A-2D77482B59AE}"/>
              </a:ext>
            </a:extLst>
          </p:cNvPr>
          <p:cNvSpPr/>
          <p:nvPr/>
        </p:nvSpPr>
        <p:spPr>
          <a:xfrm>
            <a:off x="2017823" y="2187398"/>
            <a:ext cx="1535625" cy="315215"/>
          </a:xfrm>
          <a:prstGeom prst="rect">
            <a:avLst/>
          </a:prstGeom>
          <a:solidFill>
            <a:srgbClr val="003447"/>
          </a:solidFill>
          <a:ln>
            <a:solidFill>
              <a:srgbClr val="003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A4DFFB27-C8C4-4BD0-9880-0F3B5DA64057}"/>
              </a:ext>
            </a:extLst>
          </p:cNvPr>
          <p:cNvSpPr/>
          <p:nvPr/>
        </p:nvSpPr>
        <p:spPr>
          <a:xfrm>
            <a:off x="362124" y="363049"/>
            <a:ext cx="1524662" cy="429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2DD92DA7-E213-4EBF-8C1D-19383E323014}"/>
              </a:ext>
            </a:extLst>
          </p:cNvPr>
          <p:cNvSpPr/>
          <p:nvPr/>
        </p:nvSpPr>
        <p:spPr>
          <a:xfrm>
            <a:off x="766795" y="458023"/>
            <a:ext cx="11971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rgbClr val="003447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SOCIOS CLAVE</a:t>
            </a:r>
            <a:endParaRPr lang="es-CO" sz="1000" b="1" kern="100" dirty="0">
              <a:solidFill>
                <a:srgbClr val="003447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sp>
        <p:nvSpPr>
          <p:cNvPr id="98" name="Rectángulo 97">
            <a:extLst>
              <a:ext uri="{FF2B5EF4-FFF2-40B4-BE49-F238E27FC236}">
                <a16:creationId xmlns:a16="http://schemas.microsoft.com/office/drawing/2014/main" id="{AE7A3727-5B93-46C6-865F-683700E769B5}"/>
              </a:ext>
            </a:extLst>
          </p:cNvPr>
          <p:cNvSpPr/>
          <p:nvPr/>
        </p:nvSpPr>
        <p:spPr>
          <a:xfrm>
            <a:off x="2094427" y="2226730"/>
            <a:ext cx="16704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RECURSOS CLAVE</a:t>
            </a:r>
            <a:endParaRPr lang="es-CO" sz="1000" b="1" kern="100" dirty="0">
              <a:solidFill>
                <a:schemeClr val="bg1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E2E4BF39-84B5-4490-9143-033FC9BFBB0F}"/>
              </a:ext>
            </a:extLst>
          </p:cNvPr>
          <p:cNvSpPr/>
          <p:nvPr/>
        </p:nvSpPr>
        <p:spPr>
          <a:xfrm>
            <a:off x="2466039" y="383578"/>
            <a:ext cx="1197179" cy="40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ACTIVIDADES</a:t>
            </a:r>
          </a:p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CLAVE</a:t>
            </a:r>
            <a:endParaRPr lang="es-CO" sz="1000" b="1" kern="100" dirty="0">
              <a:solidFill>
                <a:schemeClr val="bg1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AA99DA5C-6330-4F53-AE01-8F4D76A95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200" y="390287"/>
            <a:ext cx="377753" cy="374640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B3620325-AD3C-47B8-BE78-5C30FA909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66" y="397136"/>
            <a:ext cx="403285" cy="362991"/>
          </a:xfrm>
          <a:prstGeom prst="rect">
            <a:avLst/>
          </a:prstGeom>
        </p:spPr>
      </p:pic>
      <p:sp>
        <p:nvSpPr>
          <p:cNvPr id="102" name="Rectángulo 101">
            <a:extLst>
              <a:ext uri="{FF2B5EF4-FFF2-40B4-BE49-F238E27FC236}">
                <a16:creationId xmlns:a16="http://schemas.microsoft.com/office/drawing/2014/main" id="{70BEDCE0-E671-4657-8F86-C6E7A11E7B09}"/>
              </a:ext>
            </a:extLst>
          </p:cNvPr>
          <p:cNvSpPr/>
          <p:nvPr/>
        </p:nvSpPr>
        <p:spPr>
          <a:xfrm>
            <a:off x="5353734" y="1945489"/>
            <a:ext cx="915197" cy="269449"/>
          </a:xfrm>
          <a:prstGeom prst="rect">
            <a:avLst/>
          </a:prstGeom>
          <a:solidFill>
            <a:srgbClr val="F15A3A"/>
          </a:solidFill>
          <a:ln>
            <a:solidFill>
              <a:srgbClr val="F15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A1824A65-5A81-45B3-9881-4999482BC12C}"/>
              </a:ext>
            </a:extLst>
          </p:cNvPr>
          <p:cNvSpPr/>
          <p:nvPr/>
        </p:nvSpPr>
        <p:spPr>
          <a:xfrm>
            <a:off x="5398230" y="1978386"/>
            <a:ext cx="11971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CANALES</a:t>
            </a:r>
            <a:endParaRPr lang="es-CO" sz="1000" b="1" kern="100" dirty="0">
              <a:solidFill>
                <a:schemeClr val="bg1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F9481F79-2D15-454F-AD11-D0026E522541}"/>
              </a:ext>
            </a:extLst>
          </p:cNvPr>
          <p:cNvSpPr/>
          <p:nvPr/>
        </p:nvSpPr>
        <p:spPr>
          <a:xfrm>
            <a:off x="3788215" y="1051700"/>
            <a:ext cx="1524357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Innovación</a:t>
            </a:r>
            <a:endParaRPr lang="es-CO" sz="800" kern="1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21600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Cumplimiento</a:t>
            </a:r>
          </a:p>
          <a:p>
            <a:pPr marL="21600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Lealtad y Honestidad</a:t>
            </a:r>
          </a:p>
          <a:p>
            <a:pPr marL="21600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Talento Humano</a:t>
            </a:r>
          </a:p>
          <a:p>
            <a:pPr marL="21600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Transformación Digital</a:t>
            </a:r>
          </a:p>
          <a:p>
            <a:pPr marL="21600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Know</a:t>
            </a:r>
            <a:r>
              <a:rPr lang="es-CO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s-CO" sz="8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How</a:t>
            </a:r>
            <a:endParaRPr lang="en-US" sz="800" kern="1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6" name="Rectángulo 105">
            <a:extLst>
              <a:ext uri="{FF2B5EF4-FFF2-40B4-BE49-F238E27FC236}">
                <a16:creationId xmlns:a16="http://schemas.microsoft.com/office/drawing/2014/main" id="{85D5763E-CE27-4F1E-A8A2-98AB12789051}"/>
              </a:ext>
            </a:extLst>
          </p:cNvPr>
          <p:cNvSpPr/>
          <p:nvPr/>
        </p:nvSpPr>
        <p:spPr>
          <a:xfrm>
            <a:off x="2026166" y="1051700"/>
            <a:ext cx="1498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 err="1"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Proceso</a:t>
            </a:r>
            <a:r>
              <a:rPr lang="en-US" sz="800" kern="100" dirty="0"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 </a:t>
            </a:r>
            <a:r>
              <a:rPr lang="en-US" sz="800" kern="100" dirty="0" err="1"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Misional</a:t>
            </a:r>
            <a:endParaRPr lang="es-CO" sz="800" kern="100" dirty="0">
              <a:latin typeface="Liberation Serif"/>
              <a:ea typeface="SimSun" panose="02010600030101010101" pitchFamily="2" charset="-122"/>
              <a:cs typeface="OpenSymbol"/>
            </a:endParaRPr>
          </a:p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n-US" sz="8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. </a:t>
            </a:r>
            <a:endParaRPr lang="es-CO" sz="800" kern="100" dirty="0"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615CF5F3-826E-49D6-B165-0C6B147EFA24}"/>
              </a:ext>
            </a:extLst>
          </p:cNvPr>
          <p:cNvSpPr/>
          <p:nvPr/>
        </p:nvSpPr>
        <p:spPr>
          <a:xfrm>
            <a:off x="2094233" y="2596793"/>
            <a:ext cx="1559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Fisicos</a:t>
            </a:r>
            <a:endParaRPr lang="en-US" sz="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OpenSymbol"/>
            </a:endParaRPr>
          </a:p>
          <a:p>
            <a:pPr marL="171450" lvl="0" indent="-171450"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Humanos</a:t>
            </a:r>
          </a:p>
          <a:p>
            <a:pPr marL="171450" lvl="0" indent="-171450"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Financieros</a:t>
            </a:r>
            <a:endParaRPr lang="en-US" sz="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OpenSymbol"/>
            </a:endParaRPr>
          </a:p>
          <a:p>
            <a:pPr marL="171450" lvl="0" indent="-171450"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Know How</a:t>
            </a:r>
          </a:p>
          <a:p>
            <a:pPr marL="171450" lvl="0" indent="-171450"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Good Will</a:t>
            </a:r>
          </a:p>
          <a:p>
            <a:pPr marL="171450" lvl="0" indent="-171450"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Directorio de </a:t>
            </a:r>
            <a:r>
              <a:rPr lang="en-US" sz="8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Clientes</a:t>
            </a:r>
            <a:endParaRPr lang="es-CO" sz="800" kern="100" dirty="0">
              <a:solidFill>
                <a:schemeClr val="bg1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sp>
        <p:nvSpPr>
          <p:cNvPr id="109" name="Rectángulo 108">
            <a:extLst>
              <a:ext uri="{FF2B5EF4-FFF2-40B4-BE49-F238E27FC236}">
                <a16:creationId xmlns:a16="http://schemas.microsoft.com/office/drawing/2014/main" id="{47857185-A0F5-4FEB-8228-E313C164BE33}"/>
              </a:ext>
            </a:extLst>
          </p:cNvPr>
          <p:cNvSpPr/>
          <p:nvPr/>
        </p:nvSpPr>
        <p:spPr>
          <a:xfrm>
            <a:off x="2125022" y="3724267"/>
            <a:ext cx="41439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CO" sz="800" kern="100" dirty="0"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Costos fijos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CO" sz="800" kern="100" dirty="0"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Soporte al Cliente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CO" sz="800" kern="100" dirty="0"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Costos de </a:t>
            </a:r>
            <a:r>
              <a:rPr lang="es-CO" sz="800" kern="100" dirty="0" err="1"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Infraestrutura</a:t>
            </a:r>
            <a:r>
              <a:rPr lang="es-CO" sz="800" kern="100" dirty="0"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 TI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800" kern="100" dirty="0"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Costo de Desarrollo y Mantenimiento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CO" sz="800" kern="100" dirty="0"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Costos Legales y Administrativos</a:t>
            </a:r>
            <a:endParaRPr lang="es-CO" sz="800" kern="100" dirty="0">
              <a:effectLst/>
              <a:latin typeface="Liberation Serif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DDDAC094-EF3D-4B0D-A3D4-1BC676C67465}"/>
              </a:ext>
            </a:extLst>
          </p:cNvPr>
          <p:cNvSpPr/>
          <p:nvPr/>
        </p:nvSpPr>
        <p:spPr>
          <a:xfrm>
            <a:off x="362124" y="3589631"/>
            <a:ext cx="1602920" cy="557772"/>
          </a:xfrm>
          <a:prstGeom prst="rect">
            <a:avLst/>
          </a:prstGeom>
          <a:solidFill>
            <a:srgbClr val="003447"/>
          </a:solidFill>
          <a:ln>
            <a:solidFill>
              <a:srgbClr val="003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1" name="Rectángulo 110">
            <a:extLst>
              <a:ext uri="{FF2B5EF4-FFF2-40B4-BE49-F238E27FC236}">
                <a16:creationId xmlns:a16="http://schemas.microsoft.com/office/drawing/2014/main" id="{3BDECB4C-3100-4F70-8FEE-3319E0566640}"/>
              </a:ext>
            </a:extLst>
          </p:cNvPr>
          <p:cNvSpPr/>
          <p:nvPr/>
        </p:nvSpPr>
        <p:spPr>
          <a:xfrm>
            <a:off x="847019" y="3624417"/>
            <a:ext cx="1197179" cy="40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ESTRUCTURA DE COSTOS</a:t>
            </a:r>
            <a:endParaRPr lang="es-CO" sz="1000" b="1" kern="100" dirty="0">
              <a:solidFill>
                <a:schemeClr val="bg1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pic>
        <p:nvPicPr>
          <p:cNvPr id="112" name="Imagen 111">
            <a:extLst>
              <a:ext uri="{FF2B5EF4-FFF2-40B4-BE49-F238E27FC236}">
                <a16:creationId xmlns:a16="http://schemas.microsoft.com/office/drawing/2014/main" id="{7C51E612-2CE9-4640-B394-56A01A90E2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33" y="3624417"/>
            <a:ext cx="419999" cy="450931"/>
          </a:xfrm>
          <a:prstGeom prst="rect">
            <a:avLst/>
          </a:prstGeom>
        </p:spPr>
      </p:pic>
      <p:sp>
        <p:nvSpPr>
          <p:cNvPr id="113" name="Rectángulo 112">
            <a:extLst>
              <a:ext uri="{FF2B5EF4-FFF2-40B4-BE49-F238E27FC236}">
                <a16:creationId xmlns:a16="http://schemas.microsoft.com/office/drawing/2014/main" id="{3C136CEE-D7FB-482E-BEFB-01F215238EFE}"/>
              </a:ext>
            </a:extLst>
          </p:cNvPr>
          <p:cNvSpPr/>
          <p:nvPr/>
        </p:nvSpPr>
        <p:spPr>
          <a:xfrm>
            <a:off x="6254783" y="3954011"/>
            <a:ext cx="429473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s-CO" sz="800" kern="100" dirty="0">
                <a:solidFill>
                  <a:schemeClr val="bg1"/>
                </a:solidFill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Venta de paquetes de eventos</a:t>
            </a:r>
          </a:p>
          <a:p>
            <a:pPr marL="171450" indent="-1714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s-CO" sz="800" kern="100" dirty="0">
                <a:solidFill>
                  <a:schemeClr val="bg1"/>
                </a:solidFill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Suscripciones </a:t>
            </a:r>
          </a:p>
          <a:p>
            <a:pPr marL="171450" indent="-1714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s-ES" sz="800" kern="100" dirty="0">
                <a:solidFill>
                  <a:schemeClr val="bg1"/>
                </a:solidFill>
                <a:latin typeface="Liberation Serif"/>
                <a:ea typeface="SimSun" panose="02010600030101010101" pitchFamily="2" charset="-122"/>
                <a:cs typeface="Arial" panose="020B0604020202020204" pitchFamily="34" charset="0"/>
              </a:rPr>
              <a:t>Comisión por venta de planes, productos y servicios.</a:t>
            </a:r>
            <a:endParaRPr lang="es-CO" sz="800" kern="100" dirty="0">
              <a:solidFill>
                <a:schemeClr val="bg1"/>
              </a:solidFill>
              <a:effectLst/>
              <a:latin typeface="Liberation Serif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4" name="Rectángulo 113">
            <a:extLst>
              <a:ext uri="{FF2B5EF4-FFF2-40B4-BE49-F238E27FC236}">
                <a16:creationId xmlns:a16="http://schemas.microsoft.com/office/drawing/2014/main" id="{0695E00A-749C-4635-8ADB-11C203A93C71}"/>
              </a:ext>
            </a:extLst>
          </p:cNvPr>
          <p:cNvSpPr/>
          <p:nvPr/>
        </p:nvSpPr>
        <p:spPr>
          <a:xfrm>
            <a:off x="4639238" y="3589631"/>
            <a:ext cx="1264954" cy="485717"/>
          </a:xfrm>
          <a:prstGeom prst="rect">
            <a:avLst/>
          </a:prstGeom>
          <a:solidFill>
            <a:srgbClr val="003447"/>
          </a:solidFill>
          <a:ln>
            <a:solidFill>
              <a:srgbClr val="0034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5" name="Rectángulo 114">
            <a:extLst>
              <a:ext uri="{FF2B5EF4-FFF2-40B4-BE49-F238E27FC236}">
                <a16:creationId xmlns:a16="http://schemas.microsoft.com/office/drawing/2014/main" id="{FA0E9FA8-6C1B-4D83-9A2D-E68F0B107CA6}"/>
              </a:ext>
            </a:extLst>
          </p:cNvPr>
          <p:cNvSpPr/>
          <p:nvPr/>
        </p:nvSpPr>
        <p:spPr>
          <a:xfrm>
            <a:off x="4672043" y="3619355"/>
            <a:ext cx="1197179" cy="408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s-ES" sz="1000" b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LINEAS DE INGRESO</a:t>
            </a:r>
            <a:endParaRPr lang="es-CO" sz="1000" b="1" kern="100" dirty="0">
              <a:solidFill>
                <a:schemeClr val="bg1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  <p:pic>
        <p:nvPicPr>
          <p:cNvPr id="116" name="Imagen 115">
            <a:extLst>
              <a:ext uri="{FF2B5EF4-FFF2-40B4-BE49-F238E27FC236}">
                <a16:creationId xmlns:a16="http://schemas.microsoft.com/office/drawing/2014/main" id="{F43A93FA-8AFF-401C-B1F3-4B5CABABE5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024" y="3589795"/>
            <a:ext cx="524960" cy="491440"/>
          </a:xfrm>
          <a:prstGeom prst="rect">
            <a:avLst/>
          </a:prstGeom>
        </p:spPr>
      </p:pic>
      <p:sp>
        <p:nvSpPr>
          <p:cNvPr id="122" name="Rectángulo 121">
            <a:extLst>
              <a:ext uri="{FF2B5EF4-FFF2-40B4-BE49-F238E27FC236}">
                <a16:creationId xmlns:a16="http://schemas.microsoft.com/office/drawing/2014/main" id="{62876996-C8E0-47C2-A631-84EE81BE325F}"/>
              </a:ext>
            </a:extLst>
          </p:cNvPr>
          <p:cNvSpPr/>
          <p:nvPr/>
        </p:nvSpPr>
        <p:spPr>
          <a:xfrm>
            <a:off x="5565024" y="2390919"/>
            <a:ext cx="15243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Presencial</a:t>
            </a:r>
            <a:endParaRPr lang="en-US" sz="800" kern="1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OpenSymbol"/>
            </a:endParaRPr>
          </a:p>
          <a:p>
            <a:pPr marL="171450" lvl="0" indent="-171450"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Teléfono</a:t>
            </a:r>
            <a:endParaRPr lang="en-US" sz="800" kern="1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171450" lvl="0" indent="-171450"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E-mail</a:t>
            </a:r>
          </a:p>
          <a:p>
            <a:pPr marL="171450" lvl="0" indent="-171450"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Fax</a:t>
            </a:r>
          </a:p>
          <a:p>
            <a:pPr marL="171450" lvl="0" indent="-171450"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Sitio Web</a:t>
            </a:r>
          </a:p>
          <a:p>
            <a:pPr marL="171450" lvl="0" indent="-171450"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Redes </a:t>
            </a:r>
            <a:r>
              <a:rPr lang="en-US" sz="8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Sociales</a:t>
            </a:r>
            <a:endParaRPr lang="en-US" sz="800" kern="1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171450" lvl="0" indent="-171450"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8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Eventos</a:t>
            </a:r>
            <a:r>
              <a:rPr lang="en-US" sz="8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8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Promocionales</a:t>
            </a:r>
            <a:endParaRPr lang="en-US" sz="800" kern="1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ABE5ED79-589B-40F7-B822-355798CCDA9B}"/>
              </a:ext>
            </a:extLst>
          </p:cNvPr>
          <p:cNvSpPr/>
          <p:nvPr/>
        </p:nvSpPr>
        <p:spPr>
          <a:xfrm>
            <a:off x="416206" y="1051700"/>
            <a:ext cx="1437391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ES" sz="8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OpenSymbol"/>
              </a:rPr>
              <a:t>Proveedores de Servicios de Transporte</a:t>
            </a:r>
          </a:p>
          <a:p>
            <a:pPr marL="17145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>
                <a:latin typeface="Liberation Serif"/>
                <a:ea typeface="SimSun" panose="02010600030101010101" pitchFamily="2" charset="-122"/>
                <a:cs typeface="OpenSymbol"/>
              </a:rPr>
              <a:t>Proveedores de servicios de espectáculos</a:t>
            </a:r>
          </a:p>
          <a:p>
            <a:pPr marL="17145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>
                <a:latin typeface="Liberation Serif"/>
                <a:ea typeface="SimSun" panose="02010600030101010101" pitchFamily="2" charset="-122"/>
                <a:cs typeface="OpenSymbol"/>
              </a:rPr>
              <a:t>Proveedores de servicios de hospedaje</a:t>
            </a:r>
          </a:p>
          <a:p>
            <a:pPr marL="17145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>
                <a:solidFill>
                  <a:srgbClr val="000000"/>
                </a:solidFill>
                <a:effectLst/>
                <a:latin typeface="Liberation Serif"/>
                <a:ea typeface="SimSun" panose="02010600030101010101" pitchFamily="2" charset="-122"/>
                <a:cs typeface="OpenSymbol"/>
              </a:rPr>
              <a:t>Redes Sociales</a:t>
            </a:r>
          </a:p>
          <a:p>
            <a:pPr marL="17145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 err="1">
                <a:latin typeface="Liberation Serif"/>
                <a:ea typeface="SimSun" panose="02010600030101010101" pitchFamily="2" charset="-122"/>
                <a:cs typeface="OpenSymbol"/>
              </a:rPr>
              <a:t>Compañias</a:t>
            </a:r>
            <a:r>
              <a:rPr lang="es-CO" sz="800" kern="100" dirty="0">
                <a:latin typeface="Liberation Serif"/>
                <a:ea typeface="SimSun" panose="02010600030101010101" pitchFamily="2" charset="-122"/>
                <a:cs typeface="OpenSymbol"/>
              </a:rPr>
              <a:t> de Aseguramiento</a:t>
            </a:r>
          </a:p>
          <a:p>
            <a:pPr marL="171450" lvl="0" indent="-171450">
              <a:spcBef>
                <a:spcPts val="600"/>
              </a:spcBef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s-CO" sz="800" kern="100" dirty="0">
                <a:latin typeface="Liberation Serif"/>
                <a:ea typeface="SimSun" panose="02010600030101010101" pitchFamily="2" charset="-122"/>
                <a:cs typeface="OpenSymbol"/>
              </a:rPr>
              <a:t>Servicios de Fotografía Profesional</a:t>
            </a:r>
            <a:endParaRPr lang="es-CO" sz="800" kern="100" dirty="0">
              <a:solidFill>
                <a:srgbClr val="000000"/>
              </a:solidFill>
              <a:effectLst/>
              <a:latin typeface="Liberation Serif"/>
              <a:ea typeface="SimSun" panose="02010600030101010101" pitchFamily="2" charset="-122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267692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ipse 25">
            <a:extLst>
              <a:ext uri="{FF2B5EF4-FFF2-40B4-BE49-F238E27FC236}">
                <a16:creationId xmlns:a16="http://schemas.microsoft.com/office/drawing/2014/main" id="{633AE777-4B88-4834-A47A-374DBAF72D46}"/>
              </a:ext>
            </a:extLst>
          </p:cNvPr>
          <p:cNvSpPr/>
          <p:nvPr/>
        </p:nvSpPr>
        <p:spPr>
          <a:xfrm>
            <a:off x="1966174" y="-1107566"/>
            <a:ext cx="2363468" cy="23634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l="59" r="69"/>
          <a:stretch/>
        </p:blipFill>
        <p:spPr>
          <a:xfrm>
            <a:off x="343175" y="952500"/>
            <a:ext cx="3666021" cy="362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9D04575-137A-4E71-B15E-AB02D72CB418}"/>
              </a:ext>
            </a:extLst>
          </p:cNvPr>
          <p:cNvSpPr/>
          <p:nvPr/>
        </p:nvSpPr>
        <p:spPr>
          <a:xfrm>
            <a:off x="4214621" y="-857935"/>
            <a:ext cx="6902696" cy="69026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50F0C9A4-2F6D-4C6A-B348-E85B00268B90}"/>
              </a:ext>
            </a:extLst>
          </p:cNvPr>
          <p:cNvSpPr/>
          <p:nvPr/>
        </p:nvSpPr>
        <p:spPr>
          <a:xfrm rot="17506982">
            <a:off x="3648358" y="1477381"/>
            <a:ext cx="952500" cy="12319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32F2D25-65E5-463E-AC15-554CC4F0844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r="46688"/>
          <a:stretch/>
        </p:blipFill>
        <p:spPr bwMode="auto">
          <a:xfrm>
            <a:off x="4485334" y="1410599"/>
            <a:ext cx="6695165" cy="1476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F0C8100-AEFB-48C0-B0FF-4BFEEA5B053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89"/>
          <a:stretch/>
        </p:blipFill>
        <p:spPr bwMode="auto">
          <a:xfrm>
            <a:off x="5349448" y="17224"/>
            <a:ext cx="10291045" cy="1476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58E74E5-D6F2-47EE-8CA1-057CAF11A34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3" t="-2314" r="-6500" b="2314"/>
          <a:stretch/>
        </p:blipFill>
        <p:spPr bwMode="auto">
          <a:xfrm>
            <a:off x="5004943" y="3608956"/>
            <a:ext cx="9957624" cy="1714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5D20E13-43B4-404B-B0C1-FF636338471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9" t="-2314" r="-6500" b="2314"/>
          <a:stretch/>
        </p:blipFill>
        <p:spPr bwMode="auto">
          <a:xfrm>
            <a:off x="6861751" y="2562888"/>
            <a:ext cx="11946065" cy="1545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4418E0A-3075-427C-A30E-1CED0CA62AF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8" r="46688"/>
          <a:stretch/>
        </p:blipFill>
        <p:spPr bwMode="auto">
          <a:xfrm>
            <a:off x="4572000" y="2618712"/>
            <a:ext cx="2292216" cy="1476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4169B3F4-91A3-4B69-A96C-719E765D3078}"/>
              </a:ext>
            </a:extLst>
          </p:cNvPr>
          <p:cNvSpPr/>
          <p:nvPr/>
        </p:nvSpPr>
        <p:spPr>
          <a:xfrm>
            <a:off x="4849704" y="4787900"/>
            <a:ext cx="814496" cy="889000"/>
          </a:xfrm>
          <a:custGeom>
            <a:avLst/>
            <a:gdLst>
              <a:gd name="connsiteX0" fmla="*/ 115996 w 814496"/>
              <a:gd name="connsiteY0" fmla="*/ 0 h 889000"/>
              <a:gd name="connsiteX1" fmla="*/ 179496 w 814496"/>
              <a:gd name="connsiteY1" fmla="*/ 50800 h 889000"/>
              <a:gd name="connsiteX2" fmla="*/ 217596 w 814496"/>
              <a:gd name="connsiteY2" fmla="*/ 76200 h 889000"/>
              <a:gd name="connsiteX3" fmla="*/ 255696 w 814496"/>
              <a:gd name="connsiteY3" fmla="*/ 114300 h 889000"/>
              <a:gd name="connsiteX4" fmla="*/ 281096 w 814496"/>
              <a:gd name="connsiteY4" fmla="*/ 152400 h 889000"/>
              <a:gd name="connsiteX5" fmla="*/ 319196 w 814496"/>
              <a:gd name="connsiteY5" fmla="*/ 165100 h 889000"/>
              <a:gd name="connsiteX6" fmla="*/ 395396 w 814496"/>
              <a:gd name="connsiteY6" fmla="*/ 215900 h 889000"/>
              <a:gd name="connsiteX7" fmla="*/ 547796 w 814496"/>
              <a:gd name="connsiteY7" fmla="*/ 342900 h 889000"/>
              <a:gd name="connsiteX8" fmla="*/ 585896 w 814496"/>
              <a:gd name="connsiteY8" fmla="*/ 368300 h 889000"/>
              <a:gd name="connsiteX9" fmla="*/ 674796 w 814496"/>
              <a:gd name="connsiteY9" fmla="*/ 469900 h 889000"/>
              <a:gd name="connsiteX10" fmla="*/ 700196 w 814496"/>
              <a:gd name="connsiteY10" fmla="*/ 508000 h 889000"/>
              <a:gd name="connsiteX11" fmla="*/ 776396 w 814496"/>
              <a:gd name="connsiteY11" fmla="*/ 533400 h 889000"/>
              <a:gd name="connsiteX12" fmla="*/ 801796 w 814496"/>
              <a:gd name="connsiteY12" fmla="*/ 609600 h 889000"/>
              <a:gd name="connsiteX13" fmla="*/ 814496 w 814496"/>
              <a:gd name="connsiteY13" fmla="*/ 647700 h 889000"/>
              <a:gd name="connsiteX14" fmla="*/ 801796 w 814496"/>
              <a:gd name="connsiteY14" fmla="*/ 736600 h 889000"/>
              <a:gd name="connsiteX15" fmla="*/ 763696 w 814496"/>
              <a:gd name="connsiteY15" fmla="*/ 762000 h 889000"/>
              <a:gd name="connsiteX16" fmla="*/ 662096 w 814496"/>
              <a:gd name="connsiteY16" fmla="*/ 800100 h 889000"/>
              <a:gd name="connsiteX17" fmla="*/ 573196 w 814496"/>
              <a:gd name="connsiteY17" fmla="*/ 838200 h 889000"/>
              <a:gd name="connsiteX18" fmla="*/ 446196 w 814496"/>
              <a:gd name="connsiteY18" fmla="*/ 863600 h 889000"/>
              <a:gd name="connsiteX19" fmla="*/ 382696 w 814496"/>
              <a:gd name="connsiteY19" fmla="*/ 876300 h 889000"/>
              <a:gd name="connsiteX20" fmla="*/ 331896 w 814496"/>
              <a:gd name="connsiteY20" fmla="*/ 889000 h 889000"/>
              <a:gd name="connsiteX21" fmla="*/ 217596 w 814496"/>
              <a:gd name="connsiteY21" fmla="*/ 876300 h 889000"/>
              <a:gd name="connsiteX22" fmla="*/ 192196 w 814496"/>
              <a:gd name="connsiteY22" fmla="*/ 838200 h 889000"/>
              <a:gd name="connsiteX23" fmla="*/ 154096 w 814496"/>
              <a:gd name="connsiteY23" fmla="*/ 812800 h 889000"/>
              <a:gd name="connsiteX24" fmla="*/ 77896 w 814496"/>
              <a:gd name="connsiteY24" fmla="*/ 749300 h 889000"/>
              <a:gd name="connsiteX25" fmla="*/ 27096 w 814496"/>
              <a:gd name="connsiteY25" fmla="*/ 635000 h 889000"/>
              <a:gd name="connsiteX26" fmla="*/ 14396 w 814496"/>
              <a:gd name="connsiteY26" fmla="*/ 596900 h 889000"/>
              <a:gd name="connsiteX27" fmla="*/ 1696 w 814496"/>
              <a:gd name="connsiteY27" fmla="*/ 558800 h 889000"/>
              <a:gd name="connsiteX28" fmla="*/ 14396 w 814496"/>
              <a:gd name="connsiteY28" fmla="*/ 190500 h 889000"/>
              <a:gd name="connsiteX29" fmla="*/ 90596 w 814496"/>
              <a:gd name="connsiteY29" fmla="*/ 139700 h 889000"/>
              <a:gd name="connsiteX30" fmla="*/ 128696 w 814496"/>
              <a:gd name="connsiteY30" fmla="*/ 127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14496" h="889000">
                <a:moveTo>
                  <a:pt x="115996" y="0"/>
                </a:moveTo>
                <a:cubicBezTo>
                  <a:pt x="137163" y="16933"/>
                  <a:pt x="157811" y="34536"/>
                  <a:pt x="179496" y="50800"/>
                </a:cubicBezTo>
                <a:cubicBezTo>
                  <a:pt x="191707" y="59958"/>
                  <a:pt x="205870" y="66429"/>
                  <a:pt x="217596" y="76200"/>
                </a:cubicBezTo>
                <a:cubicBezTo>
                  <a:pt x="231394" y="87698"/>
                  <a:pt x="244198" y="100502"/>
                  <a:pt x="255696" y="114300"/>
                </a:cubicBezTo>
                <a:cubicBezTo>
                  <a:pt x="265467" y="126026"/>
                  <a:pt x="269177" y="142865"/>
                  <a:pt x="281096" y="152400"/>
                </a:cubicBezTo>
                <a:cubicBezTo>
                  <a:pt x="291549" y="160763"/>
                  <a:pt x="307494" y="158599"/>
                  <a:pt x="319196" y="165100"/>
                </a:cubicBezTo>
                <a:cubicBezTo>
                  <a:pt x="345881" y="179925"/>
                  <a:pt x="373810" y="194314"/>
                  <a:pt x="395396" y="215900"/>
                </a:cubicBezTo>
                <a:cubicBezTo>
                  <a:pt x="493182" y="313686"/>
                  <a:pt x="441708" y="272175"/>
                  <a:pt x="547796" y="342900"/>
                </a:cubicBezTo>
                <a:lnTo>
                  <a:pt x="585896" y="368300"/>
                </a:lnTo>
                <a:cubicBezTo>
                  <a:pt x="645163" y="457200"/>
                  <a:pt x="611296" y="427567"/>
                  <a:pt x="674796" y="469900"/>
                </a:cubicBezTo>
                <a:cubicBezTo>
                  <a:pt x="683263" y="482600"/>
                  <a:pt x="687253" y="499910"/>
                  <a:pt x="700196" y="508000"/>
                </a:cubicBezTo>
                <a:cubicBezTo>
                  <a:pt x="722900" y="522190"/>
                  <a:pt x="776396" y="533400"/>
                  <a:pt x="776396" y="533400"/>
                </a:cubicBezTo>
                <a:lnTo>
                  <a:pt x="801796" y="609600"/>
                </a:lnTo>
                <a:lnTo>
                  <a:pt x="814496" y="647700"/>
                </a:lnTo>
                <a:cubicBezTo>
                  <a:pt x="810263" y="677333"/>
                  <a:pt x="813953" y="709246"/>
                  <a:pt x="801796" y="736600"/>
                </a:cubicBezTo>
                <a:cubicBezTo>
                  <a:pt x="795597" y="750548"/>
                  <a:pt x="776948" y="754427"/>
                  <a:pt x="763696" y="762000"/>
                </a:cubicBezTo>
                <a:cubicBezTo>
                  <a:pt x="673693" y="813430"/>
                  <a:pt x="753013" y="766006"/>
                  <a:pt x="662096" y="800100"/>
                </a:cubicBezTo>
                <a:cubicBezTo>
                  <a:pt x="601296" y="822900"/>
                  <a:pt x="627861" y="825585"/>
                  <a:pt x="573196" y="838200"/>
                </a:cubicBezTo>
                <a:cubicBezTo>
                  <a:pt x="531130" y="847908"/>
                  <a:pt x="488529" y="855133"/>
                  <a:pt x="446196" y="863600"/>
                </a:cubicBezTo>
                <a:cubicBezTo>
                  <a:pt x="425029" y="867833"/>
                  <a:pt x="403637" y="871065"/>
                  <a:pt x="382696" y="876300"/>
                </a:cubicBezTo>
                <a:lnTo>
                  <a:pt x="331896" y="889000"/>
                </a:lnTo>
                <a:cubicBezTo>
                  <a:pt x="293796" y="884767"/>
                  <a:pt x="253622" y="889401"/>
                  <a:pt x="217596" y="876300"/>
                </a:cubicBezTo>
                <a:cubicBezTo>
                  <a:pt x="203251" y="871084"/>
                  <a:pt x="202989" y="848993"/>
                  <a:pt x="192196" y="838200"/>
                </a:cubicBezTo>
                <a:cubicBezTo>
                  <a:pt x="181403" y="827407"/>
                  <a:pt x="165822" y="822571"/>
                  <a:pt x="154096" y="812800"/>
                </a:cubicBezTo>
                <a:cubicBezTo>
                  <a:pt x="56310" y="731312"/>
                  <a:pt x="172491" y="812363"/>
                  <a:pt x="77896" y="749300"/>
                </a:cubicBezTo>
                <a:cubicBezTo>
                  <a:pt x="37644" y="688923"/>
                  <a:pt x="57323" y="725680"/>
                  <a:pt x="27096" y="635000"/>
                </a:cubicBezTo>
                <a:lnTo>
                  <a:pt x="14396" y="596900"/>
                </a:lnTo>
                <a:lnTo>
                  <a:pt x="1696" y="558800"/>
                </a:lnTo>
                <a:cubicBezTo>
                  <a:pt x="5929" y="436033"/>
                  <a:pt x="-11094" y="310666"/>
                  <a:pt x="14396" y="190500"/>
                </a:cubicBezTo>
                <a:cubicBezTo>
                  <a:pt x="20730" y="160637"/>
                  <a:pt x="61636" y="149353"/>
                  <a:pt x="90596" y="139700"/>
                </a:cubicBezTo>
                <a:lnTo>
                  <a:pt x="128696" y="127000"/>
                </a:lnTo>
              </a:path>
            </a:pathLst>
          </a:custGeom>
          <a:solidFill>
            <a:srgbClr val="002A4C"/>
          </a:solidFill>
          <a:ln>
            <a:solidFill>
              <a:srgbClr val="002A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Triángulo isósceles 26">
            <a:extLst>
              <a:ext uri="{FF2B5EF4-FFF2-40B4-BE49-F238E27FC236}">
                <a16:creationId xmlns:a16="http://schemas.microsoft.com/office/drawing/2014/main" id="{4B0D2E57-3A18-4717-A26F-51DBAEC78F00}"/>
              </a:ext>
            </a:extLst>
          </p:cNvPr>
          <p:cNvSpPr/>
          <p:nvPr/>
        </p:nvSpPr>
        <p:spPr>
          <a:xfrm rot="13200874">
            <a:off x="1957770" y="-135036"/>
            <a:ext cx="952500" cy="123190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Título 7">
            <a:extLst>
              <a:ext uri="{FF2B5EF4-FFF2-40B4-BE49-F238E27FC236}">
                <a16:creationId xmlns:a16="http://schemas.microsoft.com/office/drawing/2014/main" id="{367D3637-171F-4431-BCFC-594C808DD8C3}"/>
              </a:ext>
            </a:extLst>
          </p:cNvPr>
          <p:cNvSpPr txBox="1">
            <a:spLocks/>
          </p:cNvSpPr>
          <p:nvPr/>
        </p:nvSpPr>
        <p:spPr>
          <a:xfrm>
            <a:off x="2604934" y="341389"/>
            <a:ext cx="1880400" cy="946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 b="1" dirty="0">
                <a:solidFill>
                  <a:srgbClr val="FF695F"/>
                </a:solidFill>
              </a:rPr>
              <a:t>WBS</a:t>
            </a:r>
            <a:endParaRPr lang="es-CO" sz="3200" b="1" dirty="0">
              <a:solidFill>
                <a:srgbClr val="FF695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7"/>
          <p:cNvCxnSpPr>
            <a:cxnSpLocks/>
          </p:cNvCxnSpPr>
          <p:nvPr/>
        </p:nvCxnSpPr>
        <p:spPr>
          <a:xfrm>
            <a:off x="2006600" y="1915822"/>
            <a:ext cx="6609868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27"/>
          <p:cNvSpPr txBox="1">
            <a:spLocks noGrp="1"/>
          </p:cNvSpPr>
          <p:nvPr>
            <p:ph type="ctrTitle" idx="6"/>
          </p:nvPr>
        </p:nvSpPr>
        <p:spPr>
          <a:xfrm>
            <a:off x="615225" y="2098650"/>
            <a:ext cx="2002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WBS</a:t>
            </a:r>
            <a:endParaRPr dirty="0"/>
          </a:p>
        </p:txBody>
      </p:sp>
      <p:sp>
        <p:nvSpPr>
          <p:cNvPr id="266" name="Google Shape;266;p27"/>
          <p:cNvSpPr txBox="1">
            <a:spLocks noGrp="1"/>
          </p:cNvSpPr>
          <p:nvPr>
            <p:ph type="ctrTitle"/>
          </p:nvPr>
        </p:nvSpPr>
        <p:spPr>
          <a:xfrm>
            <a:off x="960634" y="304115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- INICIO</a:t>
            </a:r>
            <a:endParaRPr dirty="0"/>
          </a:p>
        </p:txBody>
      </p:sp>
      <p:sp>
        <p:nvSpPr>
          <p:cNvPr id="267" name="Google Shape;267;p27"/>
          <p:cNvSpPr txBox="1">
            <a:spLocks noGrp="1"/>
          </p:cNvSpPr>
          <p:nvPr>
            <p:ph type="ctrTitle" idx="3"/>
          </p:nvPr>
        </p:nvSpPr>
        <p:spPr>
          <a:xfrm>
            <a:off x="2208610" y="2652744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3"/>
                </a:solidFill>
              </a:rPr>
              <a:t>G</a:t>
            </a:r>
            <a:r>
              <a:rPr lang="es-CO" dirty="0">
                <a:solidFill>
                  <a:schemeClr val="accent3"/>
                </a:solidFill>
              </a:rPr>
              <a:t>ESTIÓN DEL PROYECTO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69" name="Google Shape;269;p27"/>
          <p:cNvSpPr txBox="1">
            <a:spLocks noGrp="1"/>
          </p:cNvSpPr>
          <p:nvPr>
            <p:ph type="ctrTitle" idx="5"/>
          </p:nvPr>
        </p:nvSpPr>
        <p:spPr>
          <a:xfrm>
            <a:off x="6130132" y="260299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accent2"/>
                </a:solidFill>
              </a:rPr>
              <a:t>ANALISIS DEL SISTEMA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70" name="Google Shape;270;p27"/>
          <p:cNvGrpSpPr/>
          <p:nvPr/>
        </p:nvGrpSpPr>
        <p:grpSpPr>
          <a:xfrm>
            <a:off x="4314904" y="257067"/>
            <a:ext cx="790926" cy="772337"/>
            <a:chOff x="1891025" y="1056750"/>
            <a:chExt cx="3428375" cy="3347800"/>
          </a:xfrm>
        </p:grpSpPr>
        <p:sp>
          <p:nvSpPr>
            <p:cNvPr id="271" name="Google Shape;271;p27"/>
            <p:cNvSpPr/>
            <p:nvPr/>
          </p:nvSpPr>
          <p:spPr>
            <a:xfrm>
              <a:off x="1891025" y="1056750"/>
              <a:ext cx="3347800" cy="3347800"/>
            </a:xfrm>
            <a:custGeom>
              <a:avLst/>
              <a:gdLst/>
              <a:ahLst/>
              <a:cxnLst/>
              <a:rect l="l" t="t" r="r" b="b"/>
              <a:pathLst>
                <a:path w="133912" h="133912" extrusionOk="0">
                  <a:moveTo>
                    <a:pt x="66956" y="0"/>
                  </a:moveTo>
                  <a:cubicBezTo>
                    <a:pt x="29984" y="0"/>
                    <a:pt x="1" y="29984"/>
                    <a:pt x="1" y="66956"/>
                  </a:cubicBezTo>
                  <a:cubicBezTo>
                    <a:pt x="1" y="103928"/>
                    <a:pt x="29984" y="133912"/>
                    <a:pt x="66956" y="133912"/>
                  </a:cubicBezTo>
                  <a:cubicBezTo>
                    <a:pt x="103949" y="133912"/>
                    <a:pt x="133912" y="103928"/>
                    <a:pt x="133912" y="66956"/>
                  </a:cubicBezTo>
                  <a:cubicBezTo>
                    <a:pt x="133912" y="29984"/>
                    <a:pt x="103949" y="0"/>
                    <a:pt x="66956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279175" y="1444350"/>
              <a:ext cx="2572050" cy="2572075"/>
            </a:xfrm>
            <a:custGeom>
              <a:avLst/>
              <a:gdLst/>
              <a:ahLst/>
              <a:cxnLst/>
              <a:rect l="l" t="t" r="r" b="b"/>
              <a:pathLst>
                <a:path w="102882" h="102883" extrusionOk="0">
                  <a:moveTo>
                    <a:pt x="51430" y="1"/>
                  </a:moveTo>
                  <a:cubicBezTo>
                    <a:pt x="23037" y="1"/>
                    <a:pt x="0" y="23038"/>
                    <a:pt x="0" y="51452"/>
                  </a:cubicBezTo>
                  <a:cubicBezTo>
                    <a:pt x="0" y="79866"/>
                    <a:pt x="23037" y="102882"/>
                    <a:pt x="51430" y="102882"/>
                  </a:cubicBezTo>
                  <a:cubicBezTo>
                    <a:pt x="79845" y="102882"/>
                    <a:pt x="102881" y="79866"/>
                    <a:pt x="102881" y="51452"/>
                  </a:cubicBezTo>
                  <a:cubicBezTo>
                    <a:pt x="102881" y="23038"/>
                    <a:pt x="79845" y="1"/>
                    <a:pt x="51430" y="1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3043400" y="1100175"/>
              <a:ext cx="2107550" cy="2107550"/>
            </a:xfrm>
            <a:custGeom>
              <a:avLst/>
              <a:gdLst/>
              <a:ahLst/>
              <a:cxnLst/>
              <a:rect l="l" t="t" r="r" b="b"/>
              <a:pathLst>
                <a:path w="84302" h="84302" extrusionOk="0">
                  <a:moveTo>
                    <a:pt x="42141" y="0"/>
                  </a:moveTo>
                  <a:cubicBezTo>
                    <a:pt x="18874" y="0"/>
                    <a:pt x="0" y="18873"/>
                    <a:pt x="0" y="42161"/>
                  </a:cubicBezTo>
                  <a:cubicBezTo>
                    <a:pt x="0" y="65428"/>
                    <a:pt x="18874" y="84301"/>
                    <a:pt x="42141" y="84301"/>
                  </a:cubicBezTo>
                  <a:cubicBezTo>
                    <a:pt x="65429" y="84301"/>
                    <a:pt x="84302" y="65428"/>
                    <a:pt x="84302" y="42161"/>
                  </a:cubicBezTo>
                  <a:cubicBezTo>
                    <a:pt x="84302" y="18873"/>
                    <a:pt x="65429" y="0"/>
                    <a:pt x="42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3047050" y="1747225"/>
              <a:ext cx="2272350" cy="1461450"/>
            </a:xfrm>
            <a:custGeom>
              <a:avLst/>
              <a:gdLst/>
              <a:ahLst/>
              <a:cxnLst/>
              <a:rect l="l" t="t" r="r" b="b"/>
              <a:pathLst>
                <a:path w="90894" h="58458" extrusionOk="0">
                  <a:moveTo>
                    <a:pt x="80892" y="1"/>
                  </a:moveTo>
                  <a:lnTo>
                    <a:pt x="80892" y="1"/>
                  </a:lnTo>
                  <a:cubicBezTo>
                    <a:pt x="82649" y="20673"/>
                    <a:pt x="69091" y="39546"/>
                    <a:pt x="48920" y="44505"/>
                  </a:cubicBezTo>
                  <a:cubicBezTo>
                    <a:pt x="45568" y="45327"/>
                    <a:pt x="42199" y="45722"/>
                    <a:pt x="38874" y="45722"/>
                  </a:cubicBezTo>
                  <a:cubicBezTo>
                    <a:pt x="22217" y="45722"/>
                    <a:pt x="6681" y="35799"/>
                    <a:pt x="1" y="19857"/>
                  </a:cubicBezTo>
                  <a:lnTo>
                    <a:pt x="1" y="19857"/>
                  </a:lnTo>
                  <a:cubicBezTo>
                    <a:pt x="1901" y="42171"/>
                    <a:pt x="20643" y="58458"/>
                    <a:pt x="41944" y="58458"/>
                  </a:cubicBezTo>
                  <a:cubicBezTo>
                    <a:pt x="45271" y="58458"/>
                    <a:pt x="48661" y="58061"/>
                    <a:pt x="52059" y="57227"/>
                  </a:cubicBezTo>
                  <a:cubicBezTo>
                    <a:pt x="77188" y="51054"/>
                    <a:pt x="90893" y="23874"/>
                    <a:pt x="80892" y="1"/>
                  </a:cubicBezTo>
                  <a:close/>
                </a:path>
              </a:pathLst>
            </a:custGeom>
            <a:solidFill>
              <a:srgbClr val="E55248">
                <a:alpha val="7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3054900" y="1100075"/>
              <a:ext cx="2096050" cy="2107700"/>
            </a:xfrm>
            <a:custGeom>
              <a:avLst/>
              <a:gdLst/>
              <a:ahLst/>
              <a:cxnLst/>
              <a:rect l="l" t="t" r="r" b="b"/>
              <a:pathLst>
                <a:path w="83842" h="84308" extrusionOk="0">
                  <a:moveTo>
                    <a:pt x="41685" y="0"/>
                  </a:moveTo>
                  <a:cubicBezTo>
                    <a:pt x="40143" y="0"/>
                    <a:pt x="38602" y="89"/>
                    <a:pt x="37077" y="255"/>
                  </a:cubicBezTo>
                  <a:cubicBezTo>
                    <a:pt x="36429" y="339"/>
                    <a:pt x="35801" y="423"/>
                    <a:pt x="35173" y="527"/>
                  </a:cubicBezTo>
                  <a:cubicBezTo>
                    <a:pt x="20673" y="8792"/>
                    <a:pt x="11697" y="24150"/>
                    <a:pt x="11572" y="40826"/>
                  </a:cubicBezTo>
                  <a:cubicBezTo>
                    <a:pt x="10023" y="40742"/>
                    <a:pt x="8705" y="40491"/>
                    <a:pt x="7868" y="40052"/>
                  </a:cubicBezTo>
                  <a:cubicBezTo>
                    <a:pt x="3495" y="37771"/>
                    <a:pt x="2009" y="32896"/>
                    <a:pt x="1528" y="29360"/>
                  </a:cubicBezTo>
                  <a:cubicBezTo>
                    <a:pt x="859" y="31494"/>
                    <a:pt x="336" y="33670"/>
                    <a:pt x="1" y="35888"/>
                  </a:cubicBezTo>
                  <a:cubicBezTo>
                    <a:pt x="1424" y="39048"/>
                    <a:pt x="3579" y="41433"/>
                    <a:pt x="6382" y="42898"/>
                  </a:cubicBezTo>
                  <a:cubicBezTo>
                    <a:pt x="7680" y="43588"/>
                    <a:pt x="9563" y="43944"/>
                    <a:pt x="11655" y="44048"/>
                  </a:cubicBezTo>
                  <a:cubicBezTo>
                    <a:pt x="11697" y="44781"/>
                    <a:pt x="11760" y="45534"/>
                    <a:pt x="11844" y="46287"/>
                  </a:cubicBezTo>
                  <a:cubicBezTo>
                    <a:pt x="11885" y="46747"/>
                    <a:pt x="11948" y="47187"/>
                    <a:pt x="12011" y="47647"/>
                  </a:cubicBezTo>
                  <a:lnTo>
                    <a:pt x="84" y="48965"/>
                  </a:lnTo>
                  <a:cubicBezTo>
                    <a:pt x="252" y="49907"/>
                    <a:pt x="419" y="50828"/>
                    <a:pt x="649" y="51727"/>
                  </a:cubicBezTo>
                  <a:lnTo>
                    <a:pt x="12492" y="50430"/>
                  </a:lnTo>
                  <a:cubicBezTo>
                    <a:pt x="12848" y="52250"/>
                    <a:pt x="13329" y="54029"/>
                    <a:pt x="13894" y="55786"/>
                  </a:cubicBezTo>
                  <a:cubicBezTo>
                    <a:pt x="10714" y="56310"/>
                    <a:pt x="7826" y="57293"/>
                    <a:pt x="6194" y="58674"/>
                  </a:cubicBezTo>
                  <a:cubicBezTo>
                    <a:pt x="5357" y="59364"/>
                    <a:pt x="4625" y="60160"/>
                    <a:pt x="3997" y="61038"/>
                  </a:cubicBezTo>
                  <a:cubicBezTo>
                    <a:pt x="4541" y="62126"/>
                    <a:pt x="5148" y="63214"/>
                    <a:pt x="5776" y="64240"/>
                  </a:cubicBezTo>
                  <a:cubicBezTo>
                    <a:pt x="6382" y="63047"/>
                    <a:pt x="7240" y="62001"/>
                    <a:pt x="8266" y="61122"/>
                  </a:cubicBezTo>
                  <a:cubicBezTo>
                    <a:pt x="9479" y="60076"/>
                    <a:pt x="12116" y="59302"/>
                    <a:pt x="15045" y="58862"/>
                  </a:cubicBezTo>
                  <a:cubicBezTo>
                    <a:pt x="19753" y="70349"/>
                    <a:pt x="28813" y="79493"/>
                    <a:pt x="40258" y="84284"/>
                  </a:cubicBezTo>
                  <a:cubicBezTo>
                    <a:pt x="40741" y="84300"/>
                    <a:pt x="41225" y="84307"/>
                    <a:pt x="41710" y="84307"/>
                  </a:cubicBezTo>
                  <a:cubicBezTo>
                    <a:pt x="43242" y="84307"/>
                    <a:pt x="44784" y="84229"/>
                    <a:pt x="46326" y="84054"/>
                  </a:cubicBezTo>
                  <a:cubicBezTo>
                    <a:pt x="47435" y="83929"/>
                    <a:pt x="48544" y="83761"/>
                    <a:pt x="49632" y="83552"/>
                  </a:cubicBezTo>
                  <a:cubicBezTo>
                    <a:pt x="35864" y="80727"/>
                    <a:pt x="24335" y="71395"/>
                    <a:pt x="18665" y="58548"/>
                  </a:cubicBezTo>
                  <a:cubicBezTo>
                    <a:pt x="19077" y="58532"/>
                    <a:pt x="19487" y="58524"/>
                    <a:pt x="19890" y="58524"/>
                  </a:cubicBezTo>
                  <a:cubicBezTo>
                    <a:pt x="22106" y="58524"/>
                    <a:pt x="24137" y="58771"/>
                    <a:pt x="25465" y="59302"/>
                  </a:cubicBezTo>
                  <a:cubicBezTo>
                    <a:pt x="30717" y="61436"/>
                    <a:pt x="34901" y="65453"/>
                    <a:pt x="39337" y="69722"/>
                  </a:cubicBezTo>
                  <a:cubicBezTo>
                    <a:pt x="43982" y="74199"/>
                    <a:pt x="49004" y="79012"/>
                    <a:pt x="55783" y="81899"/>
                  </a:cubicBezTo>
                  <a:cubicBezTo>
                    <a:pt x="57269" y="81355"/>
                    <a:pt x="58712" y="80748"/>
                    <a:pt x="60135" y="80058"/>
                  </a:cubicBezTo>
                  <a:cubicBezTo>
                    <a:pt x="52289" y="77714"/>
                    <a:pt x="46870" y="72504"/>
                    <a:pt x="41576" y="67399"/>
                  </a:cubicBezTo>
                  <a:cubicBezTo>
                    <a:pt x="36910" y="62921"/>
                    <a:pt x="32516" y="58695"/>
                    <a:pt x="26678" y="56330"/>
                  </a:cubicBezTo>
                  <a:cubicBezTo>
                    <a:pt x="24991" y="55643"/>
                    <a:pt x="22471" y="55314"/>
                    <a:pt x="19739" y="55314"/>
                  </a:cubicBezTo>
                  <a:cubicBezTo>
                    <a:pt x="18981" y="55314"/>
                    <a:pt x="18207" y="55339"/>
                    <a:pt x="17430" y="55389"/>
                  </a:cubicBezTo>
                  <a:cubicBezTo>
                    <a:pt x="16823" y="53631"/>
                    <a:pt x="16342" y="51853"/>
                    <a:pt x="15965" y="50032"/>
                  </a:cubicBezTo>
                  <a:lnTo>
                    <a:pt x="83842" y="42542"/>
                  </a:lnTo>
                  <a:cubicBezTo>
                    <a:pt x="83842" y="41600"/>
                    <a:pt x="83842" y="40659"/>
                    <a:pt x="83779" y="39717"/>
                  </a:cubicBezTo>
                  <a:lnTo>
                    <a:pt x="15484" y="47271"/>
                  </a:lnTo>
                  <a:cubicBezTo>
                    <a:pt x="15421" y="46810"/>
                    <a:pt x="15359" y="46350"/>
                    <a:pt x="15296" y="45911"/>
                  </a:cubicBezTo>
                  <a:cubicBezTo>
                    <a:pt x="15233" y="45262"/>
                    <a:pt x="15170" y="44613"/>
                    <a:pt x="15129" y="43986"/>
                  </a:cubicBezTo>
                  <a:cubicBezTo>
                    <a:pt x="15568" y="43944"/>
                    <a:pt x="16007" y="43923"/>
                    <a:pt x="16447" y="43860"/>
                  </a:cubicBezTo>
                  <a:cubicBezTo>
                    <a:pt x="20569" y="43400"/>
                    <a:pt x="24691" y="42228"/>
                    <a:pt x="26888" y="40701"/>
                  </a:cubicBezTo>
                  <a:cubicBezTo>
                    <a:pt x="32056" y="37123"/>
                    <a:pt x="35424" y="32038"/>
                    <a:pt x="39002" y="26640"/>
                  </a:cubicBezTo>
                  <a:cubicBezTo>
                    <a:pt x="44673" y="18061"/>
                    <a:pt x="50531" y="9211"/>
                    <a:pt x="64508" y="6721"/>
                  </a:cubicBezTo>
                  <a:cubicBezTo>
                    <a:pt x="63169" y="5863"/>
                    <a:pt x="61788" y="5068"/>
                    <a:pt x="60365" y="4356"/>
                  </a:cubicBezTo>
                  <a:cubicBezTo>
                    <a:pt x="47581" y="7892"/>
                    <a:pt x="41639" y="16848"/>
                    <a:pt x="36324" y="24882"/>
                  </a:cubicBezTo>
                  <a:cubicBezTo>
                    <a:pt x="32935" y="30009"/>
                    <a:pt x="29733" y="34842"/>
                    <a:pt x="25088" y="38064"/>
                  </a:cubicBezTo>
                  <a:cubicBezTo>
                    <a:pt x="23038" y="39466"/>
                    <a:pt x="18874" y="40470"/>
                    <a:pt x="15045" y="40763"/>
                  </a:cubicBezTo>
                  <a:cubicBezTo>
                    <a:pt x="15233" y="22288"/>
                    <a:pt x="27097" y="5967"/>
                    <a:pt x="44610" y="109"/>
                  </a:cubicBezTo>
                  <a:cubicBezTo>
                    <a:pt x="43637" y="36"/>
                    <a:pt x="42661" y="0"/>
                    <a:pt x="41685" y="0"/>
                  </a:cubicBezTo>
                  <a:close/>
                </a:path>
              </a:pathLst>
            </a:custGeom>
            <a:solidFill>
              <a:srgbClr val="0F3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3154825" y="2546500"/>
              <a:ext cx="144400" cy="159575"/>
            </a:xfrm>
            <a:custGeom>
              <a:avLst/>
              <a:gdLst/>
              <a:ahLst/>
              <a:cxnLst/>
              <a:rect l="l" t="t" r="r" b="b"/>
              <a:pathLst>
                <a:path w="5776" h="6383" extrusionOk="0">
                  <a:moveTo>
                    <a:pt x="3411" y="1"/>
                  </a:moveTo>
                  <a:cubicBezTo>
                    <a:pt x="2971" y="231"/>
                    <a:pt x="2574" y="503"/>
                    <a:pt x="2197" y="817"/>
                  </a:cubicBezTo>
                  <a:cubicBezTo>
                    <a:pt x="1360" y="1507"/>
                    <a:pt x="628" y="2303"/>
                    <a:pt x="0" y="3181"/>
                  </a:cubicBezTo>
                  <a:cubicBezTo>
                    <a:pt x="565" y="4269"/>
                    <a:pt x="1151" y="5336"/>
                    <a:pt x="1800" y="6383"/>
                  </a:cubicBezTo>
                  <a:cubicBezTo>
                    <a:pt x="2406" y="5190"/>
                    <a:pt x="3243" y="4123"/>
                    <a:pt x="4269" y="3265"/>
                  </a:cubicBezTo>
                  <a:cubicBezTo>
                    <a:pt x="4729" y="2909"/>
                    <a:pt x="5231" y="2595"/>
                    <a:pt x="5775" y="2386"/>
                  </a:cubicBezTo>
                  <a:cubicBezTo>
                    <a:pt x="4959" y="1612"/>
                    <a:pt x="4164" y="817"/>
                    <a:pt x="3411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3538250" y="2774050"/>
              <a:ext cx="757450" cy="433725"/>
            </a:xfrm>
            <a:custGeom>
              <a:avLst/>
              <a:gdLst/>
              <a:ahLst/>
              <a:cxnLst/>
              <a:rect l="l" t="t" r="r" b="b"/>
              <a:pathLst>
                <a:path w="30298" h="17349" extrusionOk="0">
                  <a:moveTo>
                    <a:pt x="0" y="1"/>
                  </a:moveTo>
                  <a:lnTo>
                    <a:pt x="0" y="1"/>
                  </a:lnTo>
                  <a:cubicBezTo>
                    <a:pt x="5106" y="7701"/>
                    <a:pt x="12387" y="13748"/>
                    <a:pt x="20924" y="17325"/>
                  </a:cubicBezTo>
                  <a:cubicBezTo>
                    <a:pt x="21407" y="17341"/>
                    <a:pt x="21891" y="17348"/>
                    <a:pt x="22376" y="17348"/>
                  </a:cubicBezTo>
                  <a:cubicBezTo>
                    <a:pt x="23908" y="17348"/>
                    <a:pt x="25450" y="17270"/>
                    <a:pt x="26992" y="17095"/>
                  </a:cubicBezTo>
                  <a:cubicBezTo>
                    <a:pt x="28101" y="16970"/>
                    <a:pt x="29210" y="16802"/>
                    <a:pt x="30298" y="16593"/>
                  </a:cubicBezTo>
                  <a:cubicBezTo>
                    <a:pt x="21007" y="14689"/>
                    <a:pt x="12596" y="9772"/>
                    <a:pt x="6361" y="2637"/>
                  </a:cubicBezTo>
                  <a:cubicBezTo>
                    <a:pt x="4164" y="1926"/>
                    <a:pt x="2030" y="1047"/>
                    <a:pt x="0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5015975" y="2093000"/>
              <a:ext cx="134975" cy="85800"/>
            </a:xfrm>
            <a:custGeom>
              <a:avLst/>
              <a:gdLst/>
              <a:ahLst/>
              <a:cxnLst/>
              <a:rect l="l" t="t" r="r" b="b"/>
              <a:pathLst>
                <a:path w="5399" h="3432" extrusionOk="0">
                  <a:moveTo>
                    <a:pt x="5336" y="0"/>
                  </a:moveTo>
                  <a:lnTo>
                    <a:pt x="879" y="502"/>
                  </a:lnTo>
                  <a:cubicBezTo>
                    <a:pt x="628" y="1486"/>
                    <a:pt x="314" y="2469"/>
                    <a:pt x="0" y="3432"/>
                  </a:cubicBezTo>
                  <a:lnTo>
                    <a:pt x="5399" y="2825"/>
                  </a:lnTo>
                  <a:cubicBezTo>
                    <a:pt x="5399" y="1883"/>
                    <a:pt x="5378" y="942"/>
                    <a:pt x="5336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4085925" y="2876050"/>
              <a:ext cx="472375" cy="271000"/>
            </a:xfrm>
            <a:custGeom>
              <a:avLst/>
              <a:gdLst/>
              <a:ahLst/>
              <a:cxnLst/>
              <a:rect l="l" t="t" r="r" b="b"/>
              <a:pathLst>
                <a:path w="18895" h="10840" extrusionOk="0">
                  <a:moveTo>
                    <a:pt x="4185" y="1"/>
                  </a:moveTo>
                  <a:cubicBezTo>
                    <a:pt x="2804" y="231"/>
                    <a:pt x="1402" y="398"/>
                    <a:pt x="0" y="482"/>
                  </a:cubicBezTo>
                  <a:cubicBezTo>
                    <a:pt x="4122" y="4416"/>
                    <a:pt x="8663" y="8349"/>
                    <a:pt x="14542" y="10839"/>
                  </a:cubicBezTo>
                  <a:cubicBezTo>
                    <a:pt x="16028" y="10316"/>
                    <a:pt x="17471" y="9709"/>
                    <a:pt x="18894" y="9019"/>
                  </a:cubicBezTo>
                  <a:cubicBezTo>
                    <a:pt x="12931" y="7240"/>
                    <a:pt x="8370" y="3809"/>
                    <a:pt x="4185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3057000" y="2321050"/>
              <a:ext cx="64375" cy="72750"/>
            </a:xfrm>
            <a:custGeom>
              <a:avLst/>
              <a:gdLst/>
              <a:ahLst/>
              <a:cxnLst/>
              <a:rect l="l" t="t" r="r" b="b"/>
              <a:pathLst>
                <a:path w="2575" h="2910" extrusionOk="0">
                  <a:moveTo>
                    <a:pt x="1047" y="1"/>
                  </a:moveTo>
                  <a:lnTo>
                    <a:pt x="0" y="126"/>
                  </a:lnTo>
                  <a:cubicBezTo>
                    <a:pt x="168" y="1068"/>
                    <a:pt x="356" y="1989"/>
                    <a:pt x="565" y="2909"/>
                  </a:cubicBezTo>
                  <a:lnTo>
                    <a:pt x="2574" y="2679"/>
                  </a:lnTo>
                  <a:cubicBezTo>
                    <a:pt x="2051" y="1800"/>
                    <a:pt x="1528" y="921"/>
                    <a:pt x="1047" y="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3163175" y="3377175"/>
              <a:ext cx="919625" cy="920150"/>
            </a:xfrm>
            <a:custGeom>
              <a:avLst/>
              <a:gdLst/>
              <a:ahLst/>
              <a:cxnLst/>
              <a:rect l="l" t="t" r="r" b="b"/>
              <a:pathLst>
                <a:path w="36785" h="36806" extrusionOk="0">
                  <a:moveTo>
                    <a:pt x="18393" y="1"/>
                  </a:moveTo>
                  <a:cubicBezTo>
                    <a:pt x="8224" y="1"/>
                    <a:pt x="1" y="8245"/>
                    <a:pt x="1" y="18413"/>
                  </a:cubicBezTo>
                  <a:cubicBezTo>
                    <a:pt x="1" y="28561"/>
                    <a:pt x="8224" y="36805"/>
                    <a:pt x="18393" y="36805"/>
                  </a:cubicBezTo>
                  <a:cubicBezTo>
                    <a:pt x="28541" y="36805"/>
                    <a:pt x="36785" y="28561"/>
                    <a:pt x="36785" y="18413"/>
                  </a:cubicBezTo>
                  <a:cubicBezTo>
                    <a:pt x="36785" y="8245"/>
                    <a:pt x="28541" y="1"/>
                    <a:pt x="18393" y="1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263625" y="3411700"/>
              <a:ext cx="907575" cy="885400"/>
            </a:xfrm>
            <a:custGeom>
              <a:avLst/>
              <a:gdLst/>
              <a:ahLst/>
              <a:cxnLst/>
              <a:rect l="l" t="t" r="r" b="b"/>
              <a:pathLst>
                <a:path w="36303" h="35416" extrusionOk="0">
                  <a:moveTo>
                    <a:pt x="21363" y="1"/>
                  </a:moveTo>
                  <a:cubicBezTo>
                    <a:pt x="26615" y="6550"/>
                    <a:pt x="26762" y="15819"/>
                    <a:pt x="21719" y="22535"/>
                  </a:cubicBezTo>
                  <a:cubicBezTo>
                    <a:pt x="18165" y="27274"/>
                    <a:pt x="12651" y="29896"/>
                    <a:pt x="6979" y="29896"/>
                  </a:cubicBezTo>
                  <a:cubicBezTo>
                    <a:pt x="4637" y="29896"/>
                    <a:pt x="2269" y="29449"/>
                    <a:pt x="0" y="28519"/>
                  </a:cubicBezTo>
                  <a:lnTo>
                    <a:pt x="0" y="28519"/>
                  </a:lnTo>
                  <a:cubicBezTo>
                    <a:pt x="3700" y="33124"/>
                    <a:pt x="9046" y="35416"/>
                    <a:pt x="14381" y="35416"/>
                  </a:cubicBezTo>
                  <a:cubicBezTo>
                    <a:pt x="19907" y="35416"/>
                    <a:pt x="25422" y="32956"/>
                    <a:pt x="29084" y="28059"/>
                  </a:cubicBezTo>
                  <a:cubicBezTo>
                    <a:pt x="36303" y="18413"/>
                    <a:pt x="32495" y="4583"/>
                    <a:pt x="21363" y="1"/>
                  </a:cubicBezTo>
                  <a:close/>
                </a:path>
              </a:pathLst>
            </a:custGeom>
            <a:solidFill>
              <a:srgbClr val="ED9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3171025" y="3686850"/>
              <a:ext cx="559225" cy="608375"/>
            </a:xfrm>
            <a:custGeom>
              <a:avLst/>
              <a:gdLst/>
              <a:ahLst/>
              <a:cxnLst/>
              <a:rect l="l" t="t" r="r" b="b"/>
              <a:pathLst>
                <a:path w="22369" h="24335" extrusionOk="0">
                  <a:moveTo>
                    <a:pt x="691" y="0"/>
                  </a:moveTo>
                  <a:cubicBezTo>
                    <a:pt x="398" y="837"/>
                    <a:pt x="168" y="1716"/>
                    <a:pt x="1" y="2616"/>
                  </a:cubicBezTo>
                  <a:cubicBezTo>
                    <a:pt x="3788" y="4185"/>
                    <a:pt x="7282" y="6403"/>
                    <a:pt x="10316" y="9207"/>
                  </a:cubicBezTo>
                  <a:cubicBezTo>
                    <a:pt x="14564" y="13182"/>
                    <a:pt x="17702" y="18246"/>
                    <a:pt x="19732" y="24335"/>
                  </a:cubicBezTo>
                  <a:cubicBezTo>
                    <a:pt x="20611" y="24251"/>
                    <a:pt x="21489" y="24104"/>
                    <a:pt x="22368" y="23895"/>
                  </a:cubicBezTo>
                  <a:cubicBezTo>
                    <a:pt x="20213" y="17200"/>
                    <a:pt x="16782" y="11634"/>
                    <a:pt x="12095" y="7261"/>
                  </a:cubicBezTo>
                  <a:cubicBezTo>
                    <a:pt x="8768" y="4164"/>
                    <a:pt x="4897" y="1716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3594225" y="4102700"/>
              <a:ext cx="136025" cy="189400"/>
            </a:xfrm>
            <a:custGeom>
              <a:avLst/>
              <a:gdLst/>
              <a:ahLst/>
              <a:cxnLst/>
              <a:rect l="l" t="t" r="r" b="b"/>
              <a:pathLst>
                <a:path w="5441" h="7576" extrusionOk="0">
                  <a:moveTo>
                    <a:pt x="2427" y="1"/>
                  </a:moveTo>
                  <a:cubicBezTo>
                    <a:pt x="1632" y="398"/>
                    <a:pt x="816" y="775"/>
                    <a:pt x="0" y="1068"/>
                  </a:cubicBezTo>
                  <a:cubicBezTo>
                    <a:pt x="1109" y="3139"/>
                    <a:pt x="2051" y="5336"/>
                    <a:pt x="2783" y="7575"/>
                  </a:cubicBezTo>
                  <a:cubicBezTo>
                    <a:pt x="2992" y="7554"/>
                    <a:pt x="3201" y="7533"/>
                    <a:pt x="3411" y="7512"/>
                  </a:cubicBezTo>
                  <a:lnTo>
                    <a:pt x="3536" y="7491"/>
                  </a:lnTo>
                  <a:cubicBezTo>
                    <a:pt x="4185" y="7408"/>
                    <a:pt x="4812" y="7303"/>
                    <a:pt x="5440" y="7136"/>
                  </a:cubicBezTo>
                  <a:cubicBezTo>
                    <a:pt x="4645" y="4667"/>
                    <a:pt x="3641" y="2281"/>
                    <a:pt x="2427" y="1"/>
                  </a:cubicBezTo>
                  <a:close/>
                </a:path>
              </a:pathLst>
            </a:custGeom>
            <a:solidFill>
              <a:srgbClr val="FFE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490125" y="3382400"/>
              <a:ext cx="592150" cy="548750"/>
            </a:xfrm>
            <a:custGeom>
              <a:avLst/>
              <a:gdLst/>
              <a:ahLst/>
              <a:cxnLst/>
              <a:rect l="l" t="t" r="r" b="b"/>
              <a:pathLst>
                <a:path w="23686" h="21950" extrusionOk="0">
                  <a:moveTo>
                    <a:pt x="2637" y="1"/>
                  </a:moveTo>
                  <a:cubicBezTo>
                    <a:pt x="1758" y="126"/>
                    <a:pt x="858" y="315"/>
                    <a:pt x="0" y="587"/>
                  </a:cubicBezTo>
                  <a:cubicBezTo>
                    <a:pt x="1444" y="4081"/>
                    <a:pt x="3390" y="7345"/>
                    <a:pt x="5817" y="10253"/>
                  </a:cubicBezTo>
                  <a:cubicBezTo>
                    <a:pt x="10232" y="15526"/>
                    <a:pt x="16090" y="19439"/>
                    <a:pt x="23330" y="21950"/>
                  </a:cubicBezTo>
                  <a:cubicBezTo>
                    <a:pt x="23497" y="21050"/>
                    <a:pt x="23623" y="20150"/>
                    <a:pt x="23686" y="19251"/>
                  </a:cubicBezTo>
                  <a:cubicBezTo>
                    <a:pt x="17137" y="16907"/>
                    <a:pt x="11843" y="13329"/>
                    <a:pt x="7867" y="8580"/>
                  </a:cubicBezTo>
                  <a:cubicBezTo>
                    <a:pt x="5712" y="5985"/>
                    <a:pt x="3955" y="3098"/>
                    <a:pt x="2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876675" y="3773150"/>
              <a:ext cx="205075" cy="158000"/>
            </a:xfrm>
            <a:custGeom>
              <a:avLst/>
              <a:gdLst/>
              <a:ahLst/>
              <a:cxnLst/>
              <a:rect l="l" t="t" r="r" b="b"/>
              <a:pathLst>
                <a:path w="8203" h="6320" extrusionOk="0">
                  <a:moveTo>
                    <a:pt x="649" y="1"/>
                  </a:moveTo>
                  <a:cubicBezTo>
                    <a:pt x="503" y="921"/>
                    <a:pt x="273" y="1821"/>
                    <a:pt x="1" y="2721"/>
                  </a:cubicBezTo>
                  <a:cubicBezTo>
                    <a:pt x="2491" y="4165"/>
                    <a:pt x="5127" y="5378"/>
                    <a:pt x="7868" y="6320"/>
                  </a:cubicBezTo>
                  <a:cubicBezTo>
                    <a:pt x="7868" y="6236"/>
                    <a:pt x="7889" y="6152"/>
                    <a:pt x="7910" y="6069"/>
                  </a:cubicBezTo>
                  <a:cubicBezTo>
                    <a:pt x="7952" y="5901"/>
                    <a:pt x="7973" y="5713"/>
                    <a:pt x="8015" y="5525"/>
                  </a:cubicBezTo>
                  <a:cubicBezTo>
                    <a:pt x="8015" y="5399"/>
                    <a:pt x="8035" y="5274"/>
                    <a:pt x="8056" y="5169"/>
                  </a:cubicBezTo>
                  <a:cubicBezTo>
                    <a:pt x="8077" y="5043"/>
                    <a:pt x="8098" y="4876"/>
                    <a:pt x="8119" y="4730"/>
                  </a:cubicBezTo>
                  <a:cubicBezTo>
                    <a:pt x="8119" y="4583"/>
                    <a:pt x="8140" y="4458"/>
                    <a:pt x="8161" y="4332"/>
                  </a:cubicBezTo>
                  <a:cubicBezTo>
                    <a:pt x="8182" y="4102"/>
                    <a:pt x="8203" y="3872"/>
                    <a:pt x="8203" y="3621"/>
                  </a:cubicBezTo>
                  <a:cubicBezTo>
                    <a:pt x="5566" y="2679"/>
                    <a:pt x="3035" y="1465"/>
                    <a:pt x="649" y="1"/>
                  </a:cubicBezTo>
                  <a:close/>
                </a:path>
              </a:pathLst>
            </a:custGeom>
            <a:solidFill>
              <a:srgbClr val="FFE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2008200" y="2468850"/>
              <a:ext cx="999650" cy="952525"/>
            </a:xfrm>
            <a:custGeom>
              <a:avLst/>
              <a:gdLst/>
              <a:ahLst/>
              <a:cxnLst/>
              <a:rect l="l" t="t" r="r" b="b"/>
              <a:pathLst>
                <a:path w="39986" h="38101" extrusionOk="0">
                  <a:moveTo>
                    <a:pt x="19939" y="1"/>
                  </a:moveTo>
                  <a:cubicBezTo>
                    <a:pt x="19097" y="1"/>
                    <a:pt x="18245" y="59"/>
                    <a:pt x="17388" y="178"/>
                  </a:cubicBezTo>
                  <a:cubicBezTo>
                    <a:pt x="7136" y="1579"/>
                    <a:pt x="1" y="11183"/>
                    <a:pt x="1423" y="21603"/>
                  </a:cubicBezTo>
                  <a:cubicBezTo>
                    <a:pt x="2746" y="31152"/>
                    <a:pt x="10799" y="38101"/>
                    <a:pt x="20027" y="38101"/>
                  </a:cubicBezTo>
                  <a:cubicBezTo>
                    <a:pt x="20869" y="38101"/>
                    <a:pt x="21720" y="38043"/>
                    <a:pt x="22577" y="37924"/>
                  </a:cubicBezTo>
                  <a:cubicBezTo>
                    <a:pt x="32830" y="36522"/>
                    <a:pt x="39986" y="26918"/>
                    <a:pt x="38542" y="16498"/>
                  </a:cubicBezTo>
                  <a:cubicBezTo>
                    <a:pt x="37238" y="6949"/>
                    <a:pt x="29169" y="1"/>
                    <a:pt x="19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2186575" y="2484275"/>
              <a:ext cx="821275" cy="937475"/>
            </a:xfrm>
            <a:custGeom>
              <a:avLst/>
              <a:gdLst/>
              <a:ahLst/>
              <a:cxnLst/>
              <a:rect l="l" t="t" r="r" b="b"/>
              <a:pathLst>
                <a:path w="32851" h="37499" extrusionOk="0">
                  <a:moveTo>
                    <a:pt x="17514" y="0"/>
                  </a:moveTo>
                  <a:lnTo>
                    <a:pt x="17514" y="0"/>
                  </a:lnTo>
                  <a:cubicBezTo>
                    <a:pt x="20631" y="3013"/>
                    <a:pt x="22619" y="6968"/>
                    <a:pt x="23205" y="11257"/>
                  </a:cubicBezTo>
                  <a:cubicBezTo>
                    <a:pt x="24649" y="21677"/>
                    <a:pt x="17493" y="31281"/>
                    <a:pt x="7261" y="32683"/>
                  </a:cubicBezTo>
                  <a:cubicBezTo>
                    <a:pt x="6417" y="32799"/>
                    <a:pt x="5568" y="32857"/>
                    <a:pt x="4719" y="32857"/>
                  </a:cubicBezTo>
                  <a:cubicBezTo>
                    <a:pt x="3129" y="32857"/>
                    <a:pt x="1543" y="32653"/>
                    <a:pt x="1" y="32243"/>
                  </a:cubicBezTo>
                  <a:lnTo>
                    <a:pt x="1" y="32243"/>
                  </a:lnTo>
                  <a:cubicBezTo>
                    <a:pt x="3477" y="35630"/>
                    <a:pt x="8138" y="37499"/>
                    <a:pt x="12948" y="37499"/>
                  </a:cubicBezTo>
                  <a:cubicBezTo>
                    <a:pt x="13784" y="37499"/>
                    <a:pt x="14624" y="37442"/>
                    <a:pt x="15463" y="37328"/>
                  </a:cubicBezTo>
                  <a:cubicBezTo>
                    <a:pt x="25716" y="35926"/>
                    <a:pt x="32851" y="26322"/>
                    <a:pt x="31407" y="15902"/>
                  </a:cubicBezTo>
                  <a:cubicBezTo>
                    <a:pt x="30403" y="8286"/>
                    <a:pt x="24921" y="2009"/>
                    <a:pt x="17514" y="0"/>
                  </a:cubicBezTo>
                  <a:close/>
                </a:path>
              </a:pathLst>
            </a:custGeom>
            <a:solidFill>
              <a:srgbClr val="C2C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2194950" y="2778250"/>
              <a:ext cx="136550" cy="139450"/>
            </a:xfrm>
            <a:custGeom>
              <a:avLst/>
              <a:gdLst/>
              <a:ahLst/>
              <a:cxnLst/>
              <a:rect l="l" t="t" r="r" b="b"/>
              <a:pathLst>
                <a:path w="5462" h="5578" extrusionOk="0">
                  <a:moveTo>
                    <a:pt x="1423" y="0"/>
                  </a:moveTo>
                  <a:cubicBezTo>
                    <a:pt x="1088" y="0"/>
                    <a:pt x="754" y="126"/>
                    <a:pt x="503" y="377"/>
                  </a:cubicBezTo>
                  <a:cubicBezTo>
                    <a:pt x="0" y="900"/>
                    <a:pt x="0" y="1716"/>
                    <a:pt x="503" y="2239"/>
                  </a:cubicBezTo>
                  <a:cubicBezTo>
                    <a:pt x="1402" y="3139"/>
                    <a:pt x="2218" y="4080"/>
                    <a:pt x="2992" y="5085"/>
                  </a:cubicBezTo>
                  <a:cubicBezTo>
                    <a:pt x="3230" y="5395"/>
                    <a:pt x="3610" y="5578"/>
                    <a:pt x="4009" y="5578"/>
                  </a:cubicBezTo>
                  <a:cubicBezTo>
                    <a:pt x="4067" y="5578"/>
                    <a:pt x="4126" y="5574"/>
                    <a:pt x="4185" y="5566"/>
                  </a:cubicBezTo>
                  <a:cubicBezTo>
                    <a:pt x="4415" y="5545"/>
                    <a:pt x="4624" y="5461"/>
                    <a:pt x="4813" y="5315"/>
                  </a:cubicBezTo>
                  <a:cubicBezTo>
                    <a:pt x="5378" y="4854"/>
                    <a:pt x="5461" y="4038"/>
                    <a:pt x="5022" y="3473"/>
                  </a:cubicBezTo>
                  <a:cubicBezTo>
                    <a:pt x="4185" y="2385"/>
                    <a:pt x="3306" y="1360"/>
                    <a:pt x="2344" y="377"/>
                  </a:cubicBezTo>
                  <a:cubicBezTo>
                    <a:pt x="2093" y="126"/>
                    <a:pt x="1758" y="0"/>
                    <a:pt x="1423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2086675" y="2677275"/>
              <a:ext cx="107775" cy="101375"/>
            </a:xfrm>
            <a:custGeom>
              <a:avLst/>
              <a:gdLst/>
              <a:ahLst/>
              <a:cxnLst/>
              <a:rect l="l" t="t" r="r" b="b"/>
              <a:pathLst>
                <a:path w="4311" h="4055" extrusionOk="0">
                  <a:moveTo>
                    <a:pt x="1318" y="1"/>
                  </a:moveTo>
                  <a:cubicBezTo>
                    <a:pt x="816" y="712"/>
                    <a:pt x="377" y="1486"/>
                    <a:pt x="0" y="2281"/>
                  </a:cubicBezTo>
                  <a:cubicBezTo>
                    <a:pt x="691" y="2742"/>
                    <a:pt x="1381" y="3244"/>
                    <a:pt x="2030" y="3767"/>
                  </a:cubicBezTo>
                  <a:cubicBezTo>
                    <a:pt x="2267" y="3961"/>
                    <a:pt x="2553" y="4054"/>
                    <a:pt x="2837" y="4054"/>
                  </a:cubicBezTo>
                  <a:cubicBezTo>
                    <a:pt x="3228" y="4054"/>
                    <a:pt x="3616" y="3876"/>
                    <a:pt x="3871" y="3537"/>
                  </a:cubicBezTo>
                  <a:cubicBezTo>
                    <a:pt x="4310" y="2972"/>
                    <a:pt x="4206" y="2156"/>
                    <a:pt x="3641" y="1696"/>
                  </a:cubicBezTo>
                  <a:cubicBezTo>
                    <a:pt x="2888" y="1089"/>
                    <a:pt x="2113" y="524"/>
                    <a:pt x="1318" y="1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2313700" y="2933625"/>
              <a:ext cx="118225" cy="153575"/>
            </a:xfrm>
            <a:custGeom>
              <a:avLst/>
              <a:gdLst/>
              <a:ahLst/>
              <a:cxnLst/>
              <a:rect l="l" t="t" r="r" b="b"/>
              <a:pathLst>
                <a:path w="4729" h="6143" extrusionOk="0">
                  <a:moveTo>
                    <a:pt x="1465" y="0"/>
                  </a:moveTo>
                  <a:cubicBezTo>
                    <a:pt x="1238" y="0"/>
                    <a:pt x="1007" y="61"/>
                    <a:pt x="795" y="188"/>
                  </a:cubicBezTo>
                  <a:cubicBezTo>
                    <a:pt x="188" y="564"/>
                    <a:pt x="0" y="1359"/>
                    <a:pt x="356" y="1987"/>
                  </a:cubicBezTo>
                  <a:cubicBezTo>
                    <a:pt x="1004" y="3075"/>
                    <a:pt x="1569" y="4184"/>
                    <a:pt x="2071" y="5356"/>
                  </a:cubicBezTo>
                  <a:cubicBezTo>
                    <a:pt x="2278" y="5825"/>
                    <a:pt x="2754" y="6143"/>
                    <a:pt x="3257" y="6143"/>
                  </a:cubicBezTo>
                  <a:cubicBezTo>
                    <a:pt x="3315" y="6143"/>
                    <a:pt x="3373" y="6139"/>
                    <a:pt x="3431" y="6130"/>
                  </a:cubicBezTo>
                  <a:cubicBezTo>
                    <a:pt x="3557" y="6109"/>
                    <a:pt x="3662" y="6088"/>
                    <a:pt x="3787" y="6046"/>
                  </a:cubicBezTo>
                  <a:cubicBezTo>
                    <a:pt x="4436" y="5732"/>
                    <a:pt x="4729" y="4958"/>
                    <a:pt x="4457" y="4310"/>
                  </a:cubicBezTo>
                  <a:cubicBezTo>
                    <a:pt x="3892" y="3033"/>
                    <a:pt x="3285" y="1820"/>
                    <a:pt x="2574" y="648"/>
                  </a:cubicBezTo>
                  <a:cubicBezTo>
                    <a:pt x="2338" y="232"/>
                    <a:pt x="1910" y="0"/>
                    <a:pt x="1465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2430325" y="3308000"/>
              <a:ext cx="69600" cy="113675"/>
            </a:xfrm>
            <a:custGeom>
              <a:avLst/>
              <a:gdLst/>
              <a:ahLst/>
              <a:cxnLst/>
              <a:rect l="l" t="t" r="r" b="b"/>
              <a:pathLst>
                <a:path w="2784" h="4547" extrusionOk="0">
                  <a:moveTo>
                    <a:pt x="1371" y="1"/>
                  </a:moveTo>
                  <a:cubicBezTo>
                    <a:pt x="1333" y="1"/>
                    <a:pt x="1295" y="2"/>
                    <a:pt x="1256" y="6"/>
                  </a:cubicBezTo>
                  <a:cubicBezTo>
                    <a:pt x="545" y="48"/>
                    <a:pt x="1" y="696"/>
                    <a:pt x="64" y="1408"/>
                  </a:cubicBezTo>
                  <a:cubicBezTo>
                    <a:pt x="147" y="2349"/>
                    <a:pt x="189" y="3312"/>
                    <a:pt x="189" y="4295"/>
                  </a:cubicBezTo>
                  <a:cubicBezTo>
                    <a:pt x="1047" y="4442"/>
                    <a:pt x="1926" y="4525"/>
                    <a:pt x="2784" y="4546"/>
                  </a:cubicBezTo>
                  <a:cubicBezTo>
                    <a:pt x="2784" y="3416"/>
                    <a:pt x="2742" y="2286"/>
                    <a:pt x="2658" y="1219"/>
                  </a:cubicBezTo>
                  <a:cubicBezTo>
                    <a:pt x="2599" y="526"/>
                    <a:pt x="2051" y="1"/>
                    <a:pt x="1371" y="1"/>
                  </a:cubicBezTo>
                  <a:close/>
                </a:path>
              </a:pathLst>
            </a:custGeom>
            <a:solidFill>
              <a:srgbClr val="F56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2392675" y="3113750"/>
              <a:ext cx="94700" cy="162200"/>
            </a:xfrm>
            <a:custGeom>
              <a:avLst/>
              <a:gdLst/>
              <a:ahLst/>
              <a:cxnLst/>
              <a:rect l="l" t="t" r="r" b="b"/>
              <a:pathLst>
                <a:path w="3788" h="6488" extrusionOk="0">
                  <a:moveTo>
                    <a:pt x="1432" y="1"/>
                  </a:moveTo>
                  <a:cubicBezTo>
                    <a:pt x="1311" y="1"/>
                    <a:pt x="1189" y="18"/>
                    <a:pt x="1068" y="55"/>
                  </a:cubicBezTo>
                  <a:cubicBezTo>
                    <a:pt x="377" y="264"/>
                    <a:pt x="0" y="996"/>
                    <a:pt x="210" y="1687"/>
                  </a:cubicBezTo>
                  <a:cubicBezTo>
                    <a:pt x="565" y="2921"/>
                    <a:pt x="858" y="4156"/>
                    <a:pt x="1088" y="5390"/>
                  </a:cubicBezTo>
                  <a:cubicBezTo>
                    <a:pt x="1205" y="6028"/>
                    <a:pt x="1749" y="6488"/>
                    <a:pt x="2393" y="6488"/>
                  </a:cubicBezTo>
                  <a:cubicBezTo>
                    <a:pt x="2446" y="6488"/>
                    <a:pt x="2499" y="6485"/>
                    <a:pt x="2553" y="6478"/>
                  </a:cubicBezTo>
                  <a:lnTo>
                    <a:pt x="2595" y="6478"/>
                  </a:lnTo>
                  <a:cubicBezTo>
                    <a:pt x="3306" y="6332"/>
                    <a:pt x="3788" y="5641"/>
                    <a:pt x="3641" y="4930"/>
                  </a:cubicBezTo>
                  <a:cubicBezTo>
                    <a:pt x="3411" y="3591"/>
                    <a:pt x="3076" y="2252"/>
                    <a:pt x="2700" y="955"/>
                  </a:cubicBezTo>
                  <a:cubicBezTo>
                    <a:pt x="2527" y="385"/>
                    <a:pt x="1999" y="1"/>
                    <a:pt x="1432" y="1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2870775" y="3072325"/>
              <a:ext cx="81625" cy="86750"/>
            </a:xfrm>
            <a:custGeom>
              <a:avLst/>
              <a:gdLst/>
              <a:ahLst/>
              <a:cxnLst/>
              <a:rect l="l" t="t" r="r" b="b"/>
              <a:pathLst>
                <a:path w="3265" h="3470" extrusionOk="0">
                  <a:moveTo>
                    <a:pt x="1473" y="1"/>
                  </a:moveTo>
                  <a:cubicBezTo>
                    <a:pt x="1069" y="1"/>
                    <a:pt x="672" y="187"/>
                    <a:pt x="419" y="540"/>
                  </a:cubicBezTo>
                  <a:cubicBezTo>
                    <a:pt x="1" y="1126"/>
                    <a:pt x="126" y="1942"/>
                    <a:pt x="712" y="2381"/>
                  </a:cubicBezTo>
                  <a:cubicBezTo>
                    <a:pt x="1214" y="2758"/>
                    <a:pt x="1737" y="3114"/>
                    <a:pt x="2260" y="3469"/>
                  </a:cubicBezTo>
                  <a:cubicBezTo>
                    <a:pt x="2658" y="2674"/>
                    <a:pt x="2993" y="1837"/>
                    <a:pt x="3265" y="980"/>
                  </a:cubicBezTo>
                  <a:cubicBezTo>
                    <a:pt x="2930" y="749"/>
                    <a:pt x="2574" y="498"/>
                    <a:pt x="2239" y="247"/>
                  </a:cubicBezTo>
                  <a:cubicBezTo>
                    <a:pt x="2007" y="81"/>
                    <a:pt x="1738" y="1"/>
                    <a:pt x="1473" y="1"/>
                  </a:cubicBezTo>
                  <a:close/>
                </a:path>
              </a:pathLst>
            </a:custGeom>
            <a:solidFill>
              <a:srgbClr val="F56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2531300" y="2469625"/>
              <a:ext cx="71675" cy="91775"/>
            </a:xfrm>
            <a:custGeom>
              <a:avLst/>
              <a:gdLst/>
              <a:ahLst/>
              <a:cxnLst/>
              <a:rect l="l" t="t" r="r" b="b"/>
              <a:pathLst>
                <a:path w="2867" h="3671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837"/>
                    <a:pt x="105" y="1674"/>
                    <a:pt x="209" y="2490"/>
                  </a:cubicBezTo>
                  <a:cubicBezTo>
                    <a:pt x="268" y="3171"/>
                    <a:pt x="832" y="3671"/>
                    <a:pt x="1500" y="3671"/>
                  </a:cubicBezTo>
                  <a:cubicBezTo>
                    <a:pt x="1550" y="3671"/>
                    <a:pt x="1601" y="3668"/>
                    <a:pt x="1653" y="3662"/>
                  </a:cubicBezTo>
                  <a:lnTo>
                    <a:pt x="1674" y="3662"/>
                  </a:lnTo>
                  <a:cubicBezTo>
                    <a:pt x="2386" y="3557"/>
                    <a:pt x="2867" y="2909"/>
                    <a:pt x="2783" y="2197"/>
                  </a:cubicBezTo>
                  <a:cubicBezTo>
                    <a:pt x="2720" y="1590"/>
                    <a:pt x="2658" y="963"/>
                    <a:pt x="2616" y="335"/>
                  </a:cubicBezTo>
                  <a:cubicBezTo>
                    <a:pt x="1758" y="168"/>
                    <a:pt x="879" y="63"/>
                    <a:pt x="0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2616025" y="2777675"/>
              <a:ext cx="124000" cy="150400"/>
            </a:xfrm>
            <a:custGeom>
              <a:avLst/>
              <a:gdLst/>
              <a:ahLst/>
              <a:cxnLst/>
              <a:rect l="l" t="t" r="r" b="b"/>
              <a:pathLst>
                <a:path w="4960" h="6016" extrusionOk="0">
                  <a:moveTo>
                    <a:pt x="1482" y="0"/>
                  </a:moveTo>
                  <a:cubicBezTo>
                    <a:pt x="1280" y="0"/>
                    <a:pt x="1074" y="48"/>
                    <a:pt x="880" y="149"/>
                  </a:cubicBezTo>
                  <a:cubicBezTo>
                    <a:pt x="252" y="483"/>
                    <a:pt x="1" y="1278"/>
                    <a:pt x="336" y="1927"/>
                  </a:cubicBezTo>
                  <a:cubicBezTo>
                    <a:pt x="963" y="3141"/>
                    <a:pt x="1654" y="4312"/>
                    <a:pt x="2428" y="5442"/>
                  </a:cubicBezTo>
                  <a:cubicBezTo>
                    <a:pt x="2673" y="5816"/>
                    <a:pt x="3077" y="6015"/>
                    <a:pt x="3487" y="6015"/>
                  </a:cubicBezTo>
                  <a:cubicBezTo>
                    <a:pt x="3744" y="6015"/>
                    <a:pt x="4002" y="5938"/>
                    <a:pt x="4227" y="5777"/>
                  </a:cubicBezTo>
                  <a:cubicBezTo>
                    <a:pt x="4813" y="5359"/>
                    <a:pt x="4960" y="4543"/>
                    <a:pt x="4562" y="3957"/>
                  </a:cubicBezTo>
                  <a:cubicBezTo>
                    <a:pt x="3851" y="2911"/>
                    <a:pt x="3202" y="1823"/>
                    <a:pt x="2637" y="714"/>
                  </a:cubicBezTo>
                  <a:cubicBezTo>
                    <a:pt x="2403" y="260"/>
                    <a:pt x="1953" y="0"/>
                    <a:pt x="1482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2546975" y="2589000"/>
              <a:ext cx="104650" cy="164325"/>
            </a:xfrm>
            <a:custGeom>
              <a:avLst/>
              <a:gdLst/>
              <a:ahLst/>
              <a:cxnLst/>
              <a:rect l="l" t="t" r="r" b="b"/>
              <a:pathLst>
                <a:path w="4186" h="6573" extrusionOk="0">
                  <a:moveTo>
                    <a:pt x="1504" y="0"/>
                  </a:moveTo>
                  <a:cubicBezTo>
                    <a:pt x="1402" y="0"/>
                    <a:pt x="1298" y="12"/>
                    <a:pt x="1194" y="38"/>
                  </a:cubicBezTo>
                  <a:cubicBezTo>
                    <a:pt x="419" y="205"/>
                    <a:pt x="1" y="1021"/>
                    <a:pt x="273" y="1774"/>
                  </a:cubicBezTo>
                  <a:cubicBezTo>
                    <a:pt x="587" y="3092"/>
                    <a:pt x="984" y="4411"/>
                    <a:pt x="1466" y="5708"/>
                  </a:cubicBezTo>
                  <a:cubicBezTo>
                    <a:pt x="1640" y="6230"/>
                    <a:pt x="2152" y="6573"/>
                    <a:pt x="2708" y="6573"/>
                  </a:cubicBezTo>
                  <a:cubicBezTo>
                    <a:pt x="2754" y="6573"/>
                    <a:pt x="2800" y="6571"/>
                    <a:pt x="2847" y="6566"/>
                  </a:cubicBezTo>
                  <a:cubicBezTo>
                    <a:pt x="3683" y="6440"/>
                    <a:pt x="4186" y="5582"/>
                    <a:pt x="3893" y="4787"/>
                  </a:cubicBezTo>
                  <a:lnTo>
                    <a:pt x="3872" y="4787"/>
                  </a:lnTo>
                  <a:cubicBezTo>
                    <a:pt x="3453" y="3616"/>
                    <a:pt x="3077" y="2402"/>
                    <a:pt x="2805" y="1167"/>
                  </a:cubicBezTo>
                  <a:cubicBezTo>
                    <a:pt x="2732" y="498"/>
                    <a:pt x="2159" y="0"/>
                    <a:pt x="1504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2727450" y="2939900"/>
              <a:ext cx="140750" cy="135975"/>
            </a:xfrm>
            <a:custGeom>
              <a:avLst/>
              <a:gdLst/>
              <a:ahLst/>
              <a:cxnLst/>
              <a:rect l="l" t="t" r="r" b="b"/>
              <a:pathLst>
                <a:path w="5630" h="5439" extrusionOk="0">
                  <a:moveTo>
                    <a:pt x="1449" y="0"/>
                  </a:moveTo>
                  <a:cubicBezTo>
                    <a:pt x="1140" y="0"/>
                    <a:pt x="829" y="111"/>
                    <a:pt x="586" y="334"/>
                  </a:cubicBezTo>
                  <a:cubicBezTo>
                    <a:pt x="42" y="815"/>
                    <a:pt x="1" y="1652"/>
                    <a:pt x="482" y="2196"/>
                  </a:cubicBezTo>
                  <a:cubicBezTo>
                    <a:pt x="1361" y="3222"/>
                    <a:pt x="2323" y="4184"/>
                    <a:pt x="3327" y="5105"/>
                  </a:cubicBezTo>
                  <a:cubicBezTo>
                    <a:pt x="3570" y="5328"/>
                    <a:pt x="3876" y="5439"/>
                    <a:pt x="4183" y="5439"/>
                  </a:cubicBezTo>
                  <a:cubicBezTo>
                    <a:pt x="4536" y="5439"/>
                    <a:pt x="4890" y="5292"/>
                    <a:pt x="5148" y="5000"/>
                  </a:cubicBezTo>
                  <a:cubicBezTo>
                    <a:pt x="5629" y="4456"/>
                    <a:pt x="5587" y="3640"/>
                    <a:pt x="5043" y="3138"/>
                  </a:cubicBezTo>
                  <a:cubicBezTo>
                    <a:pt x="4123" y="2301"/>
                    <a:pt x="3244" y="1401"/>
                    <a:pt x="2407" y="439"/>
                  </a:cubicBezTo>
                  <a:cubicBezTo>
                    <a:pt x="2160" y="147"/>
                    <a:pt x="1806" y="0"/>
                    <a:pt x="1449" y="0"/>
                  </a:cubicBezTo>
                  <a:close/>
                </a:path>
              </a:pathLst>
            </a:custGeom>
            <a:solidFill>
              <a:srgbClr val="FF8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2741575" y="2940075"/>
              <a:ext cx="126625" cy="136025"/>
            </a:xfrm>
            <a:custGeom>
              <a:avLst/>
              <a:gdLst/>
              <a:ahLst/>
              <a:cxnLst/>
              <a:rect l="l" t="t" r="r" b="b"/>
              <a:pathLst>
                <a:path w="5065" h="5441" extrusionOk="0">
                  <a:moveTo>
                    <a:pt x="874" y="0"/>
                  </a:moveTo>
                  <a:cubicBezTo>
                    <a:pt x="814" y="0"/>
                    <a:pt x="752" y="5"/>
                    <a:pt x="691" y="13"/>
                  </a:cubicBezTo>
                  <a:cubicBezTo>
                    <a:pt x="503" y="788"/>
                    <a:pt x="273" y="1541"/>
                    <a:pt x="1" y="2294"/>
                  </a:cubicBezTo>
                  <a:cubicBezTo>
                    <a:pt x="879" y="3277"/>
                    <a:pt x="1800" y="4219"/>
                    <a:pt x="2762" y="5098"/>
                  </a:cubicBezTo>
                  <a:cubicBezTo>
                    <a:pt x="3000" y="5317"/>
                    <a:pt x="3317" y="5441"/>
                    <a:pt x="3658" y="5441"/>
                  </a:cubicBezTo>
                  <a:cubicBezTo>
                    <a:pt x="3708" y="5441"/>
                    <a:pt x="3758" y="5438"/>
                    <a:pt x="3809" y="5433"/>
                  </a:cubicBezTo>
                  <a:cubicBezTo>
                    <a:pt x="4102" y="5391"/>
                    <a:pt x="4374" y="5223"/>
                    <a:pt x="4583" y="4993"/>
                  </a:cubicBezTo>
                  <a:cubicBezTo>
                    <a:pt x="5064" y="4449"/>
                    <a:pt x="5022" y="3633"/>
                    <a:pt x="4478" y="3131"/>
                  </a:cubicBezTo>
                  <a:cubicBezTo>
                    <a:pt x="3558" y="2294"/>
                    <a:pt x="2679" y="1394"/>
                    <a:pt x="1842" y="432"/>
                  </a:cubicBezTo>
                  <a:cubicBezTo>
                    <a:pt x="1590" y="162"/>
                    <a:pt x="1245" y="0"/>
                    <a:pt x="874" y="0"/>
                  </a:cubicBezTo>
                  <a:close/>
                </a:path>
              </a:pathLst>
            </a:custGeom>
            <a:solidFill>
              <a:srgbClr val="F56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7"/>
          <p:cNvGrpSpPr/>
          <p:nvPr/>
        </p:nvGrpSpPr>
        <p:grpSpPr>
          <a:xfrm>
            <a:off x="3060913" y="1504891"/>
            <a:ext cx="791085" cy="791085"/>
            <a:chOff x="2622825" y="1006000"/>
            <a:chExt cx="3347800" cy="3347800"/>
          </a:xfrm>
        </p:grpSpPr>
        <p:sp>
          <p:nvSpPr>
            <p:cNvPr id="301" name="Google Shape;301;p27"/>
            <p:cNvSpPr/>
            <p:nvPr/>
          </p:nvSpPr>
          <p:spPr>
            <a:xfrm>
              <a:off x="2622825" y="1006000"/>
              <a:ext cx="3347800" cy="3347800"/>
            </a:xfrm>
            <a:custGeom>
              <a:avLst/>
              <a:gdLst/>
              <a:ahLst/>
              <a:cxnLst/>
              <a:rect l="l" t="t" r="r" b="b"/>
              <a:pathLst>
                <a:path w="133912" h="133912" extrusionOk="0">
                  <a:moveTo>
                    <a:pt x="66936" y="1"/>
                  </a:moveTo>
                  <a:cubicBezTo>
                    <a:pt x="29963" y="1"/>
                    <a:pt x="1" y="29984"/>
                    <a:pt x="1" y="66956"/>
                  </a:cubicBezTo>
                  <a:cubicBezTo>
                    <a:pt x="1" y="103928"/>
                    <a:pt x="29963" y="133912"/>
                    <a:pt x="66956" y="133912"/>
                  </a:cubicBezTo>
                  <a:cubicBezTo>
                    <a:pt x="103928" y="133912"/>
                    <a:pt x="133912" y="103928"/>
                    <a:pt x="133912" y="66956"/>
                  </a:cubicBezTo>
                  <a:cubicBezTo>
                    <a:pt x="133912" y="29984"/>
                    <a:pt x="103928" y="1"/>
                    <a:pt x="66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2735825" y="2854100"/>
              <a:ext cx="2534875" cy="1091700"/>
            </a:xfrm>
            <a:custGeom>
              <a:avLst/>
              <a:gdLst/>
              <a:ahLst/>
              <a:cxnLst/>
              <a:rect l="l" t="t" r="r" b="b"/>
              <a:pathLst>
                <a:path w="101395" h="43668" extrusionOk="0">
                  <a:moveTo>
                    <a:pt x="21928" y="0"/>
                  </a:moveTo>
                  <a:cubicBezTo>
                    <a:pt x="19941" y="0"/>
                    <a:pt x="17890" y="1569"/>
                    <a:pt x="17493" y="3515"/>
                  </a:cubicBezTo>
                  <a:cubicBezTo>
                    <a:pt x="16907" y="6277"/>
                    <a:pt x="19020" y="8872"/>
                    <a:pt x="21845" y="8872"/>
                  </a:cubicBezTo>
                  <a:lnTo>
                    <a:pt x="23205" y="8872"/>
                  </a:lnTo>
                  <a:cubicBezTo>
                    <a:pt x="23351" y="8893"/>
                    <a:pt x="23519" y="8893"/>
                    <a:pt x="23686" y="8913"/>
                  </a:cubicBezTo>
                  <a:cubicBezTo>
                    <a:pt x="23686" y="8913"/>
                    <a:pt x="24653" y="8867"/>
                    <a:pt x="25509" y="8867"/>
                  </a:cubicBezTo>
                  <a:cubicBezTo>
                    <a:pt x="25936" y="8867"/>
                    <a:pt x="26336" y="8879"/>
                    <a:pt x="26573" y="8913"/>
                  </a:cubicBezTo>
                  <a:cubicBezTo>
                    <a:pt x="29168" y="9269"/>
                    <a:pt x="30863" y="11152"/>
                    <a:pt x="30863" y="12931"/>
                  </a:cubicBezTo>
                  <a:cubicBezTo>
                    <a:pt x="30863" y="15002"/>
                    <a:pt x="28498" y="16990"/>
                    <a:pt x="25255" y="17241"/>
                  </a:cubicBezTo>
                  <a:cubicBezTo>
                    <a:pt x="22926" y="17421"/>
                    <a:pt x="19026" y="17481"/>
                    <a:pt x="14866" y="17481"/>
                  </a:cubicBezTo>
                  <a:cubicBezTo>
                    <a:pt x="9350" y="17481"/>
                    <a:pt x="3376" y="17375"/>
                    <a:pt x="0" y="17304"/>
                  </a:cubicBezTo>
                  <a:lnTo>
                    <a:pt x="0" y="17304"/>
                  </a:lnTo>
                  <a:cubicBezTo>
                    <a:pt x="1172" y="20296"/>
                    <a:pt x="2553" y="23204"/>
                    <a:pt x="4122" y="26008"/>
                  </a:cubicBezTo>
                  <a:cubicBezTo>
                    <a:pt x="6759" y="25962"/>
                    <a:pt x="9834" y="25928"/>
                    <a:pt x="12766" y="25928"/>
                  </a:cubicBezTo>
                  <a:cubicBezTo>
                    <a:pt x="16464" y="25928"/>
                    <a:pt x="19935" y="25982"/>
                    <a:pt x="22012" y="26134"/>
                  </a:cubicBezTo>
                  <a:cubicBezTo>
                    <a:pt x="25255" y="26385"/>
                    <a:pt x="27599" y="28372"/>
                    <a:pt x="27599" y="30444"/>
                  </a:cubicBezTo>
                  <a:cubicBezTo>
                    <a:pt x="27599" y="32515"/>
                    <a:pt x="25255" y="34503"/>
                    <a:pt x="22012" y="34754"/>
                  </a:cubicBezTo>
                  <a:cubicBezTo>
                    <a:pt x="21077" y="34824"/>
                    <a:pt x="19520" y="34847"/>
                    <a:pt x="17858" y="34847"/>
                  </a:cubicBezTo>
                  <a:cubicBezTo>
                    <a:pt x="14535" y="34847"/>
                    <a:pt x="10797" y="34754"/>
                    <a:pt x="10797" y="34754"/>
                  </a:cubicBezTo>
                  <a:cubicBezTo>
                    <a:pt x="10567" y="34754"/>
                    <a:pt x="10337" y="34775"/>
                    <a:pt x="10106" y="34817"/>
                  </a:cubicBezTo>
                  <a:cubicBezTo>
                    <a:pt x="12659" y="38018"/>
                    <a:pt x="15505" y="40968"/>
                    <a:pt x="18581" y="43668"/>
                  </a:cubicBezTo>
                  <a:lnTo>
                    <a:pt x="96479" y="43668"/>
                  </a:lnTo>
                  <a:cubicBezTo>
                    <a:pt x="98572" y="43668"/>
                    <a:pt x="100664" y="41973"/>
                    <a:pt x="100978" y="39880"/>
                  </a:cubicBezTo>
                  <a:cubicBezTo>
                    <a:pt x="101394" y="37214"/>
                    <a:pt x="99322" y="34775"/>
                    <a:pt x="96618" y="34775"/>
                  </a:cubicBezTo>
                  <a:cubicBezTo>
                    <a:pt x="96607" y="34775"/>
                    <a:pt x="96595" y="34775"/>
                    <a:pt x="96584" y="34775"/>
                  </a:cubicBezTo>
                  <a:lnTo>
                    <a:pt x="64968" y="34775"/>
                  </a:lnTo>
                  <a:cubicBezTo>
                    <a:pt x="61767" y="34273"/>
                    <a:pt x="59361" y="32515"/>
                    <a:pt x="59361" y="30444"/>
                  </a:cubicBezTo>
                  <a:cubicBezTo>
                    <a:pt x="59361" y="28372"/>
                    <a:pt x="61767" y="26636"/>
                    <a:pt x="64968" y="26134"/>
                  </a:cubicBezTo>
                  <a:lnTo>
                    <a:pt x="82983" y="26134"/>
                  </a:lnTo>
                  <a:cubicBezTo>
                    <a:pt x="85076" y="26134"/>
                    <a:pt x="87168" y="24439"/>
                    <a:pt x="87482" y="22367"/>
                  </a:cubicBezTo>
                  <a:cubicBezTo>
                    <a:pt x="87880" y="19668"/>
                    <a:pt x="85808" y="17262"/>
                    <a:pt x="83088" y="17241"/>
                  </a:cubicBezTo>
                  <a:cubicBezTo>
                    <a:pt x="83088" y="17241"/>
                    <a:pt x="78122" y="17371"/>
                    <a:pt x="73708" y="17371"/>
                  </a:cubicBezTo>
                  <a:cubicBezTo>
                    <a:pt x="71501" y="17371"/>
                    <a:pt x="69432" y="17339"/>
                    <a:pt x="68190" y="17241"/>
                  </a:cubicBezTo>
                  <a:cubicBezTo>
                    <a:pt x="64947" y="16990"/>
                    <a:pt x="62583" y="15002"/>
                    <a:pt x="62583" y="12931"/>
                  </a:cubicBezTo>
                  <a:cubicBezTo>
                    <a:pt x="62583" y="11152"/>
                    <a:pt x="64278" y="9269"/>
                    <a:pt x="66872" y="8893"/>
                  </a:cubicBezTo>
                  <a:cubicBezTo>
                    <a:pt x="67165" y="8882"/>
                    <a:pt x="67463" y="8877"/>
                    <a:pt x="67761" y="8877"/>
                  </a:cubicBezTo>
                  <a:cubicBezTo>
                    <a:pt x="68060" y="8877"/>
                    <a:pt x="68358" y="8882"/>
                    <a:pt x="68651" y="8893"/>
                  </a:cubicBezTo>
                  <a:cubicBezTo>
                    <a:pt x="68839" y="8893"/>
                    <a:pt x="68986" y="8872"/>
                    <a:pt x="69153" y="8872"/>
                  </a:cubicBezTo>
                  <a:cubicBezTo>
                    <a:pt x="69271" y="8865"/>
                    <a:pt x="69467" y="8862"/>
                    <a:pt x="69674" y="8862"/>
                  </a:cubicBezTo>
                  <a:cubicBezTo>
                    <a:pt x="70090" y="8862"/>
                    <a:pt x="70555" y="8872"/>
                    <a:pt x="70555" y="8872"/>
                  </a:cubicBezTo>
                  <a:cubicBezTo>
                    <a:pt x="73275" y="8872"/>
                    <a:pt x="75367" y="6444"/>
                    <a:pt x="74949" y="3745"/>
                  </a:cubicBezTo>
                  <a:cubicBezTo>
                    <a:pt x="74635" y="1674"/>
                    <a:pt x="72563" y="0"/>
                    <a:pt x="70471" y="0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4203100" y="1905700"/>
              <a:ext cx="1761775" cy="804050"/>
            </a:xfrm>
            <a:custGeom>
              <a:avLst/>
              <a:gdLst/>
              <a:ahLst/>
              <a:cxnLst/>
              <a:rect l="l" t="t" r="r" b="b"/>
              <a:pathLst>
                <a:path w="70471" h="32162" extrusionOk="0">
                  <a:moveTo>
                    <a:pt x="22742" y="0"/>
                  </a:moveTo>
                  <a:cubicBezTo>
                    <a:pt x="21147" y="0"/>
                    <a:pt x="19789" y="1138"/>
                    <a:pt x="19501" y="2701"/>
                  </a:cubicBezTo>
                  <a:cubicBezTo>
                    <a:pt x="19145" y="4709"/>
                    <a:pt x="20694" y="6551"/>
                    <a:pt x="22744" y="6572"/>
                  </a:cubicBezTo>
                  <a:cubicBezTo>
                    <a:pt x="22744" y="6572"/>
                    <a:pt x="23088" y="6562"/>
                    <a:pt x="23398" y="6562"/>
                  </a:cubicBezTo>
                  <a:cubicBezTo>
                    <a:pt x="23553" y="6562"/>
                    <a:pt x="23700" y="6565"/>
                    <a:pt x="23790" y="6572"/>
                  </a:cubicBezTo>
                  <a:cubicBezTo>
                    <a:pt x="23895" y="6572"/>
                    <a:pt x="24020" y="6592"/>
                    <a:pt x="24146" y="6592"/>
                  </a:cubicBezTo>
                  <a:cubicBezTo>
                    <a:pt x="24366" y="6572"/>
                    <a:pt x="24585" y="6561"/>
                    <a:pt x="24805" y="6561"/>
                  </a:cubicBezTo>
                  <a:cubicBezTo>
                    <a:pt x="25025" y="6561"/>
                    <a:pt x="25244" y="6572"/>
                    <a:pt x="25464" y="6592"/>
                  </a:cubicBezTo>
                  <a:cubicBezTo>
                    <a:pt x="27389" y="6844"/>
                    <a:pt x="28645" y="8245"/>
                    <a:pt x="28645" y="9564"/>
                  </a:cubicBezTo>
                  <a:cubicBezTo>
                    <a:pt x="28645" y="11091"/>
                    <a:pt x="26908" y="12577"/>
                    <a:pt x="24502" y="12744"/>
                  </a:cubicBezTo>
                  <a:cubicBezTo>
                    <a:pt x="23588" y="12821"/>
                    <a:pt x="22058" y="12846"/>
                    <a:pt x="20425" y="12846"/>
                  </a:cubicBezTo>
                  <a:cubicBezTo>
                    <a:pt x="17157" y="12846"/>
                    <a:pt x="13475" y="12744"/>
                    <a:pt x="13475" y="12744"/>
                  </a:cubicBezTo>
                  <a:cubicBezTo>
                    <a:pt x="11445" y="12765"/>
                    <a:pt x="9876" y="14606"/>
                    <a:pt x="10232" y="16615"/>
                  </a:cubicBezTo>
                  <a:cubicBezTo>
                    <a:pt x="10546" y="18205"/>
                    <a:pt x="11947" y="19356"/>
                    <a:pt x="13580" y="19356"/>
                  </a:cubicBezTo>
                  <a:lnTo>
                    <a:pt x="26929" y="19356"/>
                  </a:lnTo>
                  <a:cubicBezTo>
                    <a:pt x="29272" y="19712"/>
                    <a:pt x="31009" y="20988"/>
                    <a:pt x="31009" y="22494"/>
                  </a:cubicBezTo>
                  <a:cubicBezTo>
                    <a:pt x="31009" y="24001"/>
                    <a:pt x="29272" y="25256"/>
                    <a:pt x="26929" y="25633"/>
                  </a:cubicBezTo>
                  <a:lnTo>
                    <a:pt x="3557" y="25633"/>
                  </a:lnTo>
                  <a:cubicBezTo>
                    <a:pt x="3530" y="25632"/>
                    <a:pt x="3502" y="25632"/>
                    <a:pt x="3475" y="25632"/>
                  </a:cubicBezTo>
                  <a:cubicBezTo>
                    <a:pt x="1795" y="25632"/>
                    <a:pt x="374" y="26895"/>
                    <a:pt x="188" y="28583"/>
                  </a:cubicBezTo>
                  <a:cubicBezTo>
                    <a:pt x="0" y="30487"/>
                    <a:pt x="1507" y="32161"/>
                    <a:pt x="3432" y="32161"/>
                  </a:cubicBezTo>
                  <a:lnTo>
                    <a:pt x="66914" y="32161"/>
                  </a:lnTo>
                  <a:cubicBezTo>
                    <a:pt x="66928" y="32161"/>
                    <a:pt x="66942" y="32161"/>
                    <a:pt x="66955" y="32161"/>
                  </a:cubicBezTo>
                  <a:cubicBezTo>
                    <a:pt x="68653" y="32161"/>
                    <a:pt x="70096" y="30892"/>
                    <a:pt x="70283" y="29190"/>
                  </a:cubicBezTo>
                  <a:cubicBezTo>
                    <a:pt x="70471" y="27265"/>
                    <a:pt x="68964" y="25612"/>
                    <a:pt x="67039" y="25612"/>
                  </a:cubicBezTo>
                  <a:cubicBezTo>
                    <a:pt x="67039" y="25612"/>
                    <a:pt x="64277" y="25677"/>
                    <a:pt x="61829" y="25677"/>
                  </a:cubicBezTo>
                  <a:cubicBezTo>
                    <a:pt x="60604" y="25677"/>
                    <a:pt x="59458" y="25661"/>
                    <a:pt x="58775" y="25612"/>
                  </a:cubicBezTo>
                  <a:cubicBezTo>
                    <a:pt x="56389" y="25424"/>
                    <a:pt x="54653" y="23959"/>
                    <a:pt x="54653" y="22432"/>
                  </a:cubicBezTo>
                  <a:cubicBezTo>
                    <a:pt x="54653" y="20904"/>
                    <a:pt x="56389" y="19440"/>
                    <a:pt x="58775" y="19251"/>
                  </a:cubicBezTo>
                  <a:cubicBezTo>
                    <a:pt x="60281" y="19140"/>
                    <a:pt x="62820" y="19102"/>
                    <a:pt x="65529" y="19102"/>
                  </a:cubicBezTo>
                  <a:cubicBezTo>
                    <a:pt x="66884" y="19102"/>
                    <a:pt x="68281" y="19112"/>
                    <a:pt x="69613" y="19126"/>
                  </a:cubicBezTo>
                  <a:cubicBezTo>
                    <a:pt x="69236" y="16991"/>
                    <a:pt x="68755" y="14899"/>
                    <a:pt x="68169" y="12849"/>
                  </a:cubicBezTo>
                  <a:cubicBezTo>
                    <a:pt x="66762" y="12862"/>
                    <a:pt x="65300" y="12871"/>
                    <a:pt x="63883" y="12871"/>
                  </a:cubicBezTo>
                  <a:cubicBezTo>
                    <a:pt x="60876" y="12871"/>
                    <a:pt x="58067" y="12830"/>
                    <a:pt x="56389" y="12702"/>
                  </a:cubicBezTo>
                  <a:cubicBezTo>
                    <a:pt x="54004" y="12514"/>
                    <a:pt x="52267" y="11049"/>
                    <a:pt x="52267" y="9522"/>
                  </a:cubicBezTo>
                  <a:cubicBezTo>
                    <a:pt x="52267" y="8204"/>
                    <a:pt x="53502" y="6823"/>
                    <a:pt x="55406" y="6551"/>
                  </a:cubicBezTo>
                  <a:cubicBezTo>
                    <a:pt x="55762" y="6530"/>
                    <a:pt x="56117" y="6519"/>
                    <a:pt x="56473" y="6519"/>
                  </a:cubicBezTo>
                  <a:cubicBezTo>
                    <a:pt x="56829" y="6519"/>
                    <a:pt x="57184" y="6530"/>
                    <a:pt x="57540" y="6551"/>
                  </a:cubicBezTo>
                  <a:cubicBezTo>
                    <a:pt x="57645" y="6551"/>
                    <a:pt x="57770" y="6551"/>
                    <a:pt x="57896" y="6530"/>
                  </a:cubicBezTo>
                  <a:lnTo>
                    <a:pt x="58712" y="6530"/>
                  </a:lnTo>
                  <a:cubicBezTo>
                    <a:pt x="58726" y="6530"/>
                    <a:pt x="58739" y="6530"/>
                    <a:pt x="58753" y="6530"/>
                  </a:cubicBezTo>
                  <a:cubicBezTo>
                    <a:pt x="60451" y="6530"/>
                    <a:pt x="61873" y="5261"/>
                    <a:pt x="62080" y="3579"/>
                  </a:cubicBezTo>
                  <a:cubicBezTo>
                    <a:pt x="62248" y="1654"/>
                    <a:pt x="60741" y="1"/>
                    <a:pt x="58816" y="1"/>
                  </a:cubicBezTo>
                  <a:lnTo>
                    <a:pt x="22828" y="1"/>
                  </a:lnTo>
                  <a:cubicBezTo>
                    <a:pt x="22799" y="1"/>
                    <a:pt x="22770" y="0"/>
                    <a:pt x="22742" y="0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51400" y="1739825"/>
              <a:ext cx="2085075" cy="2480600"/>
            </a:xfrm>
            <a:custGeom>
              <a:avLst/>
              <a:gdLst/>
              <a:ahLst/>
              <a:cxnLst/>
              <a:rect l="l" t="t" r="r" b="b"/>
              <a:pathLst>
                <a:path w="83403" h="99224" extrusionOk="0">
                  <a:moveTo>
                    <a:pt x="59276" y="1"/>
                  </a:moveTo>
                  <a:cubicBezTo>
                    <a:pt x="58005" y="1"/>
                    <a:pt x="56853" y="912"/>
                    <a:pt x="56599" y="2201"/>
                  </a:cubicBezTo>
                  <a:cubicBezTo>
                    <a:pt x="56306" y="3707"/>
                    <a:pt x="57311" y="5151"/>
                    <a:pt x="58817" y="5423"/>
                  </a:cubicBezTo>
                  <a:cubicBezTo>
                    <a:pt x="65868" y="6804"/>
                    <a:pt x="71016" y="9754"/>
                    <a:pt x="74112" y="14211"/>
                  </a:cubicBezTo>
                  <a:cubicBezTo>
                    <a:pt x="77460" y="19002"/>
                    <a:pt x="77544" y="24296"/>
                    <a:pt x="77042" y="27874"/>
                  </a:cubicBezTo>
                  <a:cubicBezTo>
                    <a:pt x="76184" y="33544"/>
                    <a:pt x="73506" y="38796"/>
                    <a:pt x="69404" y="42792"/>
                  </a:cubicBezTo>
                  <a:cubicBezTo>
                    <a:pt x="65537" y="46508"/>
                    <a:pt x="60862" y="48507"/>
                    <a:pt x="56080" y="48507"/>
                  </a:cubicBezTo>
                  <a:cubicBezTo>
                    <a:pt x="55584" y="48507"/>
                    <a:pt x="55088" y="48485"/>
                    <a:pt x="54591" y="48442"/>
                  </a:cubicBezTo>
                  <a:cubicBezTo>
                    <a:pt x="53377" y="48335"/>
                    <a:pt x="52149" y="48282"/>
                    <a:pt x="50912" y="48282"/>
                  </a:cubicBezTo>
                  <a:cubicBezTo>
                    <a:pt x="36682" y="48282"/>
                    <a:pt x="21173" y="55244"/>
                    <a:pt x="11279" y="66332"/>
                  </a:cubicBezTo>
                  <a:cubicBezTo>
                    <a:pt x="3453" y="75099"/>
                    <a:pt x="1" y="85623"/>
                    <a:pt x="1403" y="96210"/>
                  </a:cubicBezTo>
                  <a:cubicBezTo>
                    <a:pt x="3390" y="97299"/>
                    <a:pt x="5441" y="98324"/>
                    <a:pt x="7533" y="99223"/>
                  </a:cubicBezTo>
                  <a:cubicBezTo>
                    <a:pt x="7408" y="98659"/>
                    <a:pt x="7282" y="98115"/>
                    <a:pt x="7157" y="97571"/>
                  </a:cubicBezTo>
                  <a:cubicBezTo>
                    <a:pt x="4625" y="85184"/>
                    <a:pt x="10212" y="75726"/>
                    <a:pt x="15359" y="69993"/>
                  </a:cubicBezTo>
                  <a:cubicBezTo>
                    <a:pt x="24139" y="60130"/>
                    <a:pt x="38408" y="53752"/>
                    <a:pt x="51026" y="53752"/>
                  </a:cubicBezTo>
                  <a:cubicBezTo>
                    <a:pt x="52059" y="53752"/>
                    <a:pt x="53081" y="53795"/>
                    <a:pt x="54088" y="53882"/>
                  </a:cubicBezTo>
                  <a:cubicBezTo>
                    <a:pt x="54758" y="53945"/>
                    <a:pt x="55428" y="53987"/>
                    <a:pt x="56097" y="53987"/>
                  </a:cubicBezTo>
                  <a:cubicBezTo>
                    <a:pt x="62290" y="53987"/>
                    <a:pt x="68275" y="51434"/>
                    <a:pt x="73192" y="46747"/>
                  </a:cubicBezTo>
                  <a:cubicBezTo>
                    <a:pt x="77795" y="42332"/>
                    <a:pt x="81457" y="35448"/>
                    <a:pt x="82440" y="28648"/>
                  </a:cubicBezTo>
                  <a:cubicBezTo>
                    <a:pt x="83402" y="22099"/>
                    <a:pt x="82042" y="16031"/>
                    <a:pt x="78590" y="11072"/>
                  </a:cubicBezTo>
                  <a:cubicBezTo>
                    <a:pt x="74698" y="5507"/>
                    <a:pt x="68233" y="1699"/>
                    <a:pt x="59863" y="66"/>
                  </a:cubicBezTo>
                  <a:cubicBezTo>
                    <a:pt x="59667" y="22"/>
                    <a:pt x="59470" y="1"/>
                    <a:pt x="59276" y="1"/>
                  </a:cubicBezTo>
                  <a:close/>
                </a:path>
              </a:pathLst>
            </a:custGeom>
            <a:solidFill>
              <a:srgbClr val="BF4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4454700" y="1730975"/>
              <a:ext cx="615700" cy="502250"/>
            </a:xfrm>
            <a:custGeom>
              <a:avLst/>
              <a:gdLst/>
              <a:ahLst/>
              <a:cxnLst/>
              <a:rect l="l" t="t" r="r" b="b"/>
              <a:pathLst>
                <a:path w="24628" h="20090" extrusionOk="0">
                  <a:moveTo>
                    <a:pt x="12668" y="3164"/>
                  </a:moveTo>
                  <a:cubicBezTo>
                    <a:pt x="16456" y="3164"/>
                    <a:pt x="19687" y="5526"/>
                    <a:pt x="20192" y="8874"/>
                  </a:cubicBezTo>
                  <a:cubicBezTo>
                    <a:pt x="20757" y="12598"/>
                    <a:pt x="17681" y="16155"/>
                    <a:pt x="13329" y="16804"/>
                  </a:cubicBezTo>
                  <a:cubicBezTo>
                    <a:pt x="12855" y="16877"/>
                    <a:pt x="12385" y="16912"/>
                    <a:pt x="11924" y="16912"/>
                  </a:cubicBezTo>
                  <a:cubicBezTo>
                    <a:pt x="8151" y="16912"/>
                    <a:pt x="4940" y="14555"/>
                    <a:pt x="4436" y="11217"/>
                  </a:cubicBezTo>
                  <a:cubicBezTo>
                    <a:pt x="3892" y="7472"/>
                    <a:pt x="6947" y="3915"/>
                    <a:pt x="11299" y="3266"/>
                  </a:cubicBezTo>
                  <a:cubicBezTo>
                    <a:pt x="11761" y="3197"/>
                    <a:pt x="12218" y="3164"/>
                    <a:pt x="12668" y="3164"/>
                  </a:cubicBezTo>
                  <a:close/>
                  <a:moveTo>
                    <a:pt x="12831" y="1"/>
                  </a:moveTo>
                  <a:cubicBezTo>
                    <a:pt x="12177" y="1"/>
                    <a:pt x="11511" y="49"/>
                    <a:pt x="10839" y="148"/>
                  </a:cubicBezTo>
                  <a:cubicBezTo>
                    <a:pt x="4478" y="1090"/>
                    <a:pt x="0" y="6300"/>
                    <a:pt x="816" y="11761"/>
                  </a:cubicBezTo>
                  <a:cubicBezTo>
                    <a:pt x="1546" y="16645"/>
                    <a:pt x="6276" y="20090"/>
                    <a:pt x="11802" y="20090"/>
                  </a:cubicBezTo>
                  <a:cubicBezTo>
                    <a:pt x="12455" y="20090"/>
                    <a:pt x="13119" y="20042"/>
                    <a:pt x="13789" y="19942"/>
                  </a:cubicBezTo>
                  <a:cubicBezTo>
                    <a:pt x="20150" y="18980"/>
                    <a:pt x="24627" y="13791"/>
                    <a:pt x="23811" y="8330"/>
                  </a:cubicBezTo>
                  <a:cubicBezTo>
                    <a:pt x="23082" y="3446"/>
                    <a:pt x="18369" y="1"/>
                    <a:pt x="12831" y="1"/>
                  </a:cubicBezTo>
                  <a:close/>
                </a:path>
              </a:pathLst>
            </a:custGeom>
            <a:solidFill>
              <a:srgbClr val="002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2797550" y="1738250"/>
              <a:ext cx="2239900" cy="890400"/>
            </a:xfrm>
            <a:custGeom>
              <a:avLst/>
              <a:gdLst/>
              <a:ahLst/>
              <a:cxnLst/>
              <a:rect l="l" t="t" r="r" b="b"/>
              <a:pathLst>
                <a:path w="89596" h="35616" extrusionOk="0">
                  <a:moveTo>
                    <a:pt x="58368" y="0"/>
                  </a:moveTo>
                  <a:cubicBezTo>
                    <a:pt x="55824" y="0"/>
                    <a:pt x="53280" y="531"/>
                    <a:pt x="50908" y="1594"/>
                  </a:cubicBezTo>
                  <a:lnTo>
                    <a:pt x="0" y="25049"/>
                  </a:lnTo>
                  <a:lnTo>
                    <a:pt x="18936" y="35616"/>
                  </a:lnTo>
                  <a:lnTo>
                    <a:pt x="89595" y="13793"/>
                  </a:lnTo>
                  <a:lnTo>
                    <a:pt x="66705" y="2013"/>
                  </a:lnTo>
                  <a:cubicBezTo>
                    <a:pt x="64090" y="672"/>
                    <a:pt x="61229" y="0"/>
                    <a:pt x="58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4558275" y="1812625"/>
              <a:ext cx="512125" cy="420625"/>
            </a:xfrm>
            <a:custGeom>
              <a:avLst/>
              <a:gdLst/>
              <a:ahLst/>
              <a:cxnLst/>
              <a:rect l="l" t="t" r="r" b="b"/>
              <a:pathLst>
                <a:path w="20485" h="16825" extrusionOk="0">
                  <a:moveTo>
                    <a:pt x="12659" y="0"/>
                  </a:moveTo>
                  <a:cubicBezTo>
                    <a:pt x="11989" y="0"/>
                    <a:pt x="11341" y="63"/>
                    <a:pt x="10692" y="167"/>
                  </a:cubicBezTo>
                  <a:cubicBezTo>
                    <a:pt x="13475" y="858"/>
                    <a:pt x="15651" y="2908"/>
                    <a:pt x="16049" y="5608"/>
                  </a:cubicBezTo>
                  <a:cubicBezTo>
                    <a:pt x="16614" y="9332"/>
                    <a:pt x="13538" y="12889"/>
                    <a:pt x="9186" y="13538"/>
                  </a:cubicBezTo>
                  <a:cubicBezTo>
                    <a:pt x="8257" y="13676"/>
                    <a:pt x="7349" y="13756"/>
                    <a:pt x="6488" y="13756"/>
                  </a:cubicBezTo>
                  <a:cubicBezTo>
                    <a:pt x="3703" y="13756"/>
                    <a:pt x="1422" y="12918"/>
                    <a:pt x="607" y="10504"/>
                  </a:cubicBezTo>
                  <a:cubicBezTo>
                    <a:pt x="251" y="11675"/>
                    <a:pt x="0" y="11362"/>
                    <a:pt x="0" y="12659"/>
                  </a:cubicBezTo>
                  <a:cubicBezTo>
                    <a:pt x="0" y="13203"/>
                    <a:pt x="42" y="13747"/>
                    <a:pt x="105" y="14291"/>
                  </a:cubicBezTo>
                  <a:cubicBezTo>
                    <a:pt x="2102" y="15878"/>
                    <a:pt x="4766" y="16825"/>
                    <a:pt x="7657" y="16825"/>
                  </a:cubicBezTo>
                  <a:cubicBezTo>
                    <a:pt x="8310" y="16825"/>
                    <a:pt x="8975" y="16777"/>
                    <a:pt x="9646" y="16676"/>
                  </a:cubicBezTo>
                  <a:cubicBezTo>
                    <a:pt x="16007" y="15714"/>
                    <a:pt x="20484" y="10525"/>
                    <a:pt x="19668" y="5064"/>
                  </a:cubicBezTo>
                  <a:cubicBezTo>
                    <a:pt x="19459" y="3683"/>
                    <a:pt x="18936" y="2385"/>
                    <a:pt x="18141" y="1256"/>
                  </a:cubicBezTo>
                  <a:cubicBezTo>
                    <a:pt x="16425" y="439"/>
                    <a:pt x="14542" y="0"/>
                    <a:pt x="12659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3261000" y="2000825"/>
              <a:ext cx="1941225" cy="1159725"/>
            </a:xfrm>
            <a:custGeom>
              <a:avLst/>
              <a:gdLst/>
              <a:ahLst/>
              <a:cxnLst/>
              <a:rect l="l" t="t" r="r" b="b"/>
              <a:pathLst>
                <a:path w="77649" h="46389" extrusionOk="0">
                  <a:moveTo>
                    <a:pt x="61105" y="0"/>
                  </a:moveTo>
                  <a:cubicBezTo>
                    <a:pt x="58162" y="0"/>
                    <a:pt x="54974" y="687"/>
                    <a:pt x="51682" y="2160"/>
                  </a:cubicBezTo>
                  <a:cubicBezTo>
                    <a:pt x="51347" y="2306"/>
                    <a:pt x="51012" y="2453"/>
                    <a:pt x="50699" y="2620"/>
                  </a:cubicBezTo>
                  <a:lnTo>
                    <a:pt x="398" y="25113"/>
                  </a:lnTo>
                  <a:lnTo>
                    <a:pt x="1" y="34780"/>
                  </a:lnTo>
                  <a:lnTo>
                    <a:pt x="1" y="34780"/>
                  </a:lnTo>
                  <a:lnTo>
                    <a:pt x="31867" y="31620"/>
                  </a:lnTo>
                  <a:cubicBezTo>
                    <a:pt x="31921" y="31615"/>
                    <a:pt x="31975" y="31613"/>
                    <a:pt x="32028" y="31613"/>
                  </a:cubicBezTo>
                  <a:cubicBezTo>
                    <a:pt x="32865" y="31613"/>
                    <a:pt x="33613" y="32218"/>
                    <a:pt x="33750" y="33064"/>
                  </a:cubicBezTo>
                  <a:cubicBezTo>
                    <a:pt x="33834" y="33461"/>
                    <a:pt x="33918" y="33859"/>
                    <a:pt x="34022" y="34257"/>
                  </a:cubicBezTo>
                  <a:cubicBezTo>
                    <a:pt x="35940" y="41990"/>
                    <a:pt x="42214" y="46389"/>
                    <a:pt x="49737" y="46389"/>
                  </a:cubicBezTo>
                  <a:cubicBezTo>
                    <a:pt x="52310" y="46389"/>
                    <a:pt x="55030" y="45874"/>
                    <a:pt x="57771" y="44802"/>
                  </a:cubicBezTo>
                  <a:cubicBezTo>
                    <a:pt x="68818" y="40492"/>
                    <a:pt x="77648" y="28168"/>
                    <a:pt x="77167" y="16325"/>
                  </a:cubicBezTo>
                  <a:cubicBezTo>
                    <a:pt x="76773" y="6383"/>
                    <a:pt x="70079" y="0"/>
                    <a:pt x="61105" y="0"/>
                  </a:cubicBezTo>
                  <a:close/>
                </a:path>
              </a:pathLst>
            </a:custGeom>
            <a:solidFill>
              <a:srgbClr val="294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3261000" y="2000825"/>
              <a:ext cx="1941225" cy="1159725"/>
            </a:xfrm>
            <a:custGeom>
              <a:avLst/>
              <a:gdLst/>
              <a:ahLst/>
              <a:cxnLst/>
              <a:rect l="l" t="t" r="r" b="b"/>
              <a:pathLst>
                <a:path w="77649" h="46389" extrusionOk="0">
                  <a:moveTo>
                    <a:pt x="61105" y="0"/>
                  </a:moveTo>
                  <a:cubicBezTo>
                    <a:pt x="58162" y="0"/>
                    <a:pt x="54974" y="687"/>
                    <a:pt x="51682" y="2160"/>
                  </a:cubicBezTo>
                  <a:cubicBezTo>
                    <a:pt x="51347" y="2306"/>
                    <a:pt x="51012" y="2453"/>
                    <a:pt x="50699" y="2620"/>
                  </a:cubicBezTo>
                  <a:lnTo>
                    <a:pt x="398" y="25113"/>
                  </a:lnTo>
                  <a:lnTo>
                    <a:pt x="1" y="34780"/>
                  </a:lnTo>
                  <a:lnTo>
                    <a:pt x="1" y="34780"/>
                  </a:lnTo>
                  <a:lnTo>
                    <a:pt x="31867" y="31620"/>
                  </a:lnTo>
                  <a:cubicBezTo>
                    <a:pt x="31921" y="31615"/>
                    <a:pt x="31975" y="31613"/>
                    <a:pt x="32028" y="31613"/>
                  </a:cubicBezTo>
                  <a:cubicBezTo>
                    <a:pt x="32865" y="31613"/>
                    <a:pt x="33613" y="32218"/>
                    <a:pt x="33750" y="33064"/>
                  </a:cubicBezTo>
                  <a:cubicBezTo>
                    <a:pt x="33834" y="33461"/>
                    <a:pt x="33918" y="33859"/>
                    <a:pt x="34022" y="34257"/>
                  </a:cubicBezTo>
                  <a:cubicBezTo>
                    <a:pt x="35940" y="41990"/>
                    <a:pt x="42214" y="46389"/>
                    <a:pt x="49737" y="46389"/>
                  </a:cubicBezTo>
                  <a:cubicBezTo>
                    <a:pt x="52310" y="46389"/>
                    <a:pt x="55030" y="45874"/>
                    <a:pt x="57771" y="44802"/>
                  </a:cubicBezTo>
                  <a:cubicBezTo>
                    <a:pt x="68818" y="40492"/>
                    <a:pt x="77648" y="28168"/>
                    <a:pt x="77167" y="16325"/>
                  </a:cubicBezTo>
                  <a:cubicBezTo>
                    <a:pt x="76773" y="6383"/>
                    <a:pt x="70079" y="0"/>
                    <a:pt x="61105" y="0"/>
                  </a:cubicBezTo>
                  <a:close/>
                </a:path>
              </a:pathLst>
            </a:custGeom>
            <a:solidFill>
              <a:srgbClr val="007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3261000" y="2000750"/>
              <a:ext cx="1835025" cy="1059275"/>
            </a:xfrm>
            <a:custGeom>
              <a:avLst/>
              <a:gdLst/>
              <a:ahLst/>
              <a:cxnLst/>
              <a:rect l="l" t="t" r="r" b="b"/>
              <a:pathLst>
                <a:path w="73401" h="42371" extrusionOk="0">
                  <a:moveTo>
                    <a:pt x="61084" y="1"/>
                  </a:moveTo>
                  <a:cubicBezTo>
                    <a:pt x="58147" y="1"/>
                    <a:pt x="54966" y="687"/>
                    <a:pt x="51682" y="2163"/>
                  </a:cubicBezTo>
                  <a:lnTo>
                    <a:pt x="398" y="25116"/>
                  </a:lnTo>
                  <a:lnTo>
                    <a:pt x="1" y="34804"/>
                  </a:lnTo>
                  <a:lnTo>
                    <a:pt x="1" y="34804"/>
                  </a:lnTo>
                  <a:lnTo>
                    <a:pt x="31637" y="31665"/>
                  </a:lnTo>
                  <a:cubicBezTo>
                    <a:pt x="31718" y="31624"/>
                    <a:pt x="31782" y="31601"/>
                    <a:pt x="31822" y="31601"/>
                  </a:cubicBezTo>
                  <a:cubicBezTo>
                    <a:pt x="31845" y="31601"/>
                    <a:pt x="31860" y="31608"/>
                    <a:pt x="31867" y="31623"/>
                  </a:cubicBezTo>
                  <a:cubicBezTo>
                    <a:pt x="31921" y="31618"/>
                    <a:pt x="31974" y="31616"/>
                    <a:pt x="32026" y="31616"/>
                  </a:cubicBezTo>
                  <a:cubicBezTo>
                    <a:pt x="32867" y="31616"/>
                    <a:pt x="33494" y="32239"/>
                    <a:pt x="33750" y="33067"/>
                  </a:cubicBezTo>
                  <a:cubicBezTo>
                    <a:pt x="34721" y="36175"/>
                    <a:pt x="42239" y="42370"/>
                    <a:pt x="51202" y="42370"/>
                  </a:cubicBezTo>
                  <a:cubicBezTo>
                    <a:pt x="54609" y="42370"/>
                    <a:pt x="58224" y="41476"/>
                    <a:pt x="61767" y="39177"/>
                  </a:cubicBezTo>
                  <a:cubicBezTo>
                    <a:pt x="72417" y="32272"/>
                    <a:pt x="73401" y="22270"/>
                    <a:pt x="72919" y="10407"/>
                  </a:cubicBezTo>
                  <a:cubicBezTo>
                    <a:pt x="72836" y="8084"/>
                    <a:pt x="72355" y="5803"/>
                    <a:pt x="71497" y="3669"/>
                  </a:cubicBezTo>
                  <a:cubicBezTo>
                    <a:pt x="68740" y="1314"/>
                    <a:pt x="65146" y="1"/>
                    <a:pt x="6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3570675" y="1927175"/>
              <a:ext cx="652850" cy="354675"/>
            </a:xfrm>
            <a:custGeom>
              <a:avLst/>
              <a:gdLst/>
              <a:ahLst/>
              <a:cxnLst/>
              <a:rect l="l" t="t" r="r" b="b"/>
              <a:pathLst>
                <a:path w="26114" h="14187" extrusionOk="0">
                  <a:moveTo>
                    <a:pt x="7073" y="0"/>
                  </a:moveTo>
                  <a:lnTo>
                    <a:pt x="0" y="3244"/>
                  </a:lnTo>
                  <a:lnTo>
                    <a:pt x="18957" y="14187"/>
                  </a:lnTo>
                  <a:lnTo>
                    <a:pt x="26113" y="10985"/>
                  </a:lnTo>
                  <a:lnTo>
                    <a:pt x="7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2786050" y="2362550"/>
              <a:ext cx="503750" cy="511275"/>
            </a:xfrm>
            <a:custGeom>
              <a:avLst/>
              <a:gdLst/>
              <a:ahLst/>
              <a:cxnLst/>
              <a:rect l="l" t="t" r="r" b="b"/>
              <a:pathLst>
                <a:path w="20150" h="20451" extrusionOk="0">
                  <a:moveTo>
                    <a:pt x="451" y="1"/>
                  </a:moveTo>
                  <a:cubicBezTo>
                    <a:pt x="211" y="1"/>
                    <a:pt x="0" y="196"/>
                    <a:pt x="0" y="454"/>
                  </a:cubicBezTo>
                  <a:lnTo>
                    <a:pt x="0" y="8824"/>
                  </a:lnTo>
                  <a:cubicBezTo>
                    <a:pt x="0" y="9389"/>
                    <a:pt x="293" y="9891"/>
                    <a:pt x="795" y="10163"/>
                  </a:cubicBezTo>
                  <a:lnTo>
                    <a:pt x="19103" y="20373"/>
                  </a:lnTo>
                  <a:cubicBezTo>
                    <a:pt x="19199" y="20426"/>
                    <a:pt x="19301" y="20450"/>
                    <a:pt x="19401" y="20450"/>
                  </a:cubicBezTo>
                  <a:cubicBezTo>
                    <a:pt x="19735" y="20450"/>
                    <a:pt x="20045" y="20179"/>
                    <a:pt x="20045" y="19808"/>
                  </a:cubicBezTo>
                  <a:lnTo>
                    <a:pt x="20149" y="11648"/>
                  </a:lnTo>
                  <a:cubicBezTo>
                    <a:pt x="20149" y="10895"/>
                    <a:pt x="19731" y="10205"/>
                    <a:pt x="19082" y="9849"/>
                  </a:cubicBezTo>
                  <a:lnTo>
                    <a:pt x="670" y="57"/>
                  </a:lnTo>
                  <a:cubicBezTo>
                    <a:pt x="597" y="18"/>
                    <a:pt x="523" y="1"/>
                    <a:pt x="451" y="1"/>
                  </a:cubicBezTo>
                  <a:close/>
                </a:path>
              </a:pathLst>
            </a:custGeom>
            <a:solidFill>
              <a:srgbClr val="002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2838350" y="2457550"/>
              <a:ext cx="392350" cy="322850"/>
            </a:xfrm>
            <a:custGeom>
              <a:avLst/>
              <a:gdLst/>
              <a:ahLst/>
              <a:cxnLst/>
              <a:rect l="l" t="t" r="r" b="b"/>
              <a:pathLst>
                <a:path w="15694" h="12914" extrusionOk="0">
                  <a:moveTo>
                    <a:pt x="707" y="1"/>
                  </a:moveTo>
                  <a:cubicBezTo>
                    <a:pt x="334" y="1"/>
                    <a:pt x="0" y="295"/>
                    <a:pt x="0" y="713"/>
                  </a:cubicBezTo>
                  <a:lnTo>
                    <a:pt x="0" y="4270"/>
                  </a:lnTo>
                  <a:cubicBezTo>
                    <a:pt x="0" y="4542"/>
                    <a:pt x="147" y="4772"/>
                    <a:pt x="377" y="4898"/>
                  </a:cubicBezTo>
                  <a:lnTo>
                    <a:pt x="14605" y="12828"/>
                  </a:lnTo>
                  <a:cubicBezTo>
                    <a:pt x="14712" y="12886"/>
                    <a:pt x="14826" y="12913"/>
                    <a:pt x="14938" y="12913"/>
                  </a:cubicBezTo>
                  <a:cubicBezTo>
                    <a:pt x="15306" y="12913"/>
                    <a:pt x="15651" y="12623"/>
                    <a:pt x="15651" y="12221"/>
                  </a:cubicBezTo>
                  <a:lnTo>
                    <a:pt x="15693" y="8309"/>
                  </a:lnTo>
                  <a:cubicBezTo>
                    <a:pt x="15693" y="8037"/>
                    <a:pt x="15547" y="7806"/>
                    <a:pt x="15316" y="7681"/>
                  </a:cubicBezTo>
                  <a:lnTo>
                    <a:pt x="1047" y="86"/>
                  </a:lnTo>
                  <a:cubicBezTo>
                    <a:pt x="935" y="27"/>
                    <a:pt x="819" y="1"/>
                    <a:pt x="707" y="1"/>
                  </a:cubicBezTo>
                  <a:close/>
                </a:path>
              </a:pathLst>
            </a:custGeom>
            <a:solidFill>
              <a:srgbClr val="001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4312425" y="2222850"/>
              <a:ext cx="748025" cy="690775"/>
            </a:xfrm>
            <a:custGeom>
              <a:avLst/>
              <a:gdLst/>
              <a:ahLst/>
              <a:cxnLst/>
              <a:rect l="l" t="t" r="r" b="b"/>
              <a:pathLst>
                <a:path w="29921" h="27631" extrusionOk="0">
                  <a:moveTo>
                    <a:pt x="15956" y="0"/>
                  </a:moveTo>
                  <a:cubicBezTo>
                    <a:pt x="11049" y="0"/>
                    <a:pt x="6137" y="2939"/>
                    <a:pt x="3557" y="7946"/>
                  </a:cubicBezTo>
                  <a:cubicBezTo>
                    <a:pt x="0" y="14851"/>
                    <a:pt x="2218" y="23074"/>
                    <a:pt x="8516" y="26317"/>
                  </a:cubicBezTo>
                  <a:cubicBezTo>
                    <a:pt x="10241" y="27208"/>
                    <a:pt x="12095" y="27630"/>
                    <a:pt x="13952" y="27630"/>
                  </a:cubicBezTo>
                  <a:cubicBezTo>
                    <a:pt x="18851" y="27630"/>
                    <a:pt x="23763" y="24692"/>
                    <a:pt x="26343" y="19684"/>
                  </a:cubicBezTo>
                  <a:cubicBezTo>
                    <a:pt x="29921" y="12780"/>
                    <a:pt x="27703" y="4557"/>
                    <a:pt x="21405" y="1313"/>
                  </a:cubicBezTo>
                  <a:cubicBezTo>
                    <a:pt x="19674" y="422"/>
                    <a:pt x="17816" y="0"/>
                    <a:pt x="15956" y="0"/>
                  </a:cubicBezTo>
                  <a:close/>
                </a:path>
              </a:pathLst>
            </a:custGeom>
            <a:solidFill>
              <a:srgbClr val="EACE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4347975" y="2222325"/>
              <a:ext cx="615725" cy="570975"/>
            </a:xfrm>
            <a:custGeom>
              <a:avLst/>
              <a:gdLst/>
              <a:ahLst/>
              <a:cxnLst/>
              <a:rect l="l" t="t" r="r" b="b"/>
              <a:pathLst>
                <a:path w="24629" h="22839" extrusionOk="0">
                  <a:moveTo>
                    <a:pt x="14534" y="0"/>
                  </a:moveTo>
                  <a:cubicBezTo>
                    <a:pt x="9627" y="0"/>
                    <a:pt x="4715" y="2939"/>
                    <a:pt x="2135" y="7946"/>
                  </a:cubicBezTo>
                  <a:cubicBezTo>
                    <a:pt x="440" y="11189"/>
                    <a:pt x="1" y="14956"/>
                    <a:pt x="922" y="18513"/>
                  </a:cubicBezTo>
                  <a:cubicBezTo>
                    <a:pt x="1947" y="19747"/>
                    <a:pt x="3202" y="20772"/>
                    <a:pt x="4646" y="21526"/>
                  </a:cubicBezTo>
                  <a:cubicBezTo>
                    <a:pt x="6371" y="22417"/>
                    <a:pt x="8225" y="22839"/>
                    <a:pt x="10082" y="22839"/>
                  </a:cubicBezTo>
                  <a:cubicBezTo>
                    <a:pt x="14981" y="22839"/>
                    <a:pt x="19893" y="19900"/>
                    <a:pt x="22473" y="14893"/>
                  </a:cubicBezTo>
                  <a:cubicBezTo>
                    <a:pt x="24189" y="11650"/>
                    <a:pt x="24628" y="7883"/>
                    <a:pt x="23707" y="4326"/>
                  </a:cubicBezTo>
                  <a:cubicBezTo>
                    <a:pt x="22682" y="3092"/>
                    <a:pt x="21427" y="2067"/>
                    <a:pt x="19983" y="1313"/>
                  </a:cubicBezTo>
                  <a:cubicBezTo>
                    <a:pt x="18252" y="422"/>
                    <a:pt x="16394" y="0"/>
                    <a:pt x="14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4952150" y="2027475"/>
              <a:ext cx="321200" cy="311525"/>
            </a:xfrm>
            <a:custGeom>
              <a:avLst/>
              <a:gdLst/>
              <a:ahLst/>
              <a:cxnLst/>
              <a:rect l="l" t="t" r="r" b="b"/>
              <a:pathLst>
                <a:path w="12848" h="12461" extrusionOk="0">
                  <a:moveTo>
                    <a:pt x="6424" y="0"/>
                  </a:moveTo>
                  <a:cubicBezTo>
                    <a:pt x="6105" y="0"/>
                    <a:pt x="5786" y="184"/>
                    <a:pt x="5671" y="550"/>
                  </a:cubicBezTo>
                  <a:lnTo>
                    <a:pt x="4771" y="4023"/>
                  </a:lnTo>
                  <a:cubicBezTo>
                    <a:pt x="4688" y="4295"/>
                    <a:pt x="4478" y="4504"/>
                    <a:pt x="4206" y="4567"/>
                  </a:cubicBezTo>
                  <a:lnTo>
                    <a:pt x="733" y="5488"/>
                  </a:lnTo>
                  <a:cubicBezTo>
                    <a:pt x="1" y="5718"/>
                    <a:pt x="1" y="6764"/>
                    <a:pt x="733" y="6994"/>
                  </a:cubicBezTo>
                  <a:lnTo>
                    <a:pt x="4206" y="7915"/>
                  </a:lnTo>
                  <a:cubicBezTo>
                    <a:pt x="4478" y="7978"/>
                    <a:pt x="4688" y="8187"/>
                    <a:pt x="4771" y="8459"/>
                  </a:cubicBezTo>
                  <a:lnTo>
                    <a:pt x="5671" y="11911"/>
                  </a:lnTo>
                  <a:cubicBezTo>
                    <a:pt x="5786" y="12277"/>
                    <a:pt x="6105" y="12460"/>
                    <a:pt x="6424" y="12460"/>
                  </a:cubicBezTo>
                  <a:cubicBezTo>
                    <a:pt x="6743" y="12460"/>
                    <a:pt x="7062" y="12277"/>
                    <a:pt x="7178" y="11911"/>
                  </a:cubicBezTo>
                  <a:lnTo>
                    <a:pt x="8098" y="8438"/>
                  </a:lnTo>
                  <a:cubicBezTo>
                    <a:pt x="8161" y="8166"/>
                    <a:pt x="8370" y="7957"/>
                    <a:pt x="8642" y="7894"/>
                  </a:cubicBezTo>
                  <a:lnTo>
                    <a:pt x="12115" y="6973"/>
                  </a:lnTo>
                  <a:cubicBezTo>
                    <a:pt x="12848" y="6743"/>
                    <a:pt x="12848" y="5718"/>
                    <a:pt x="12115" y="5488"/>
                  </a:cubicBezTo>
                  <a:lnTo>
                    <a:pt x="8642" y="4567"/>
                  </a:lnTo>
                  <a:cubicBezTo>
                    <a:pt x="8370" y="4483"/>
                    <a:pt x="8161" y="4274"/>
                    <a:pt x="8098" y="4023"/>
                  </a:cubicBezTo>
                  <a:lnTo>
                    <a:pt x="7178" y="550"/>
                  </a:lnTo>
                  <a:cubicBezTo>
                    <a:pt x="7062" y="184"/>
                    <a:pt x="6743" y="0"/>
                    <a:pt x="6424" y="0"/>
                  </a:cubicBez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4903500" y="2432275"/>
              <a:ext cx="224950" cy="216925"/>
            </a:xfrm>
            <a:custGeom>
              <a:avLst/>
              <a:gdLst/>
              <a:ahLst/>
              <a:cxnLst/>
              <a:rect l="l" t="t" r="r" b="b"/>
              <a:pathLst>
                <a:path w="8998" h="8677" extrusionOk="0">
                  <a:moveTo>
                    <a:pt x="4506" y="1"/>
                  </a:moveTo>
                  <a:cubicBezTo>
                    <a:pt x="4274" y="1"/>
                    <a:pt x="4040" y="142"/>
                    <a:pt x="3976" y="427"/>
                  </a:cubicBezTo>
                  <a:lnTo>
                    <a:pt x="3349" y="2812"/>
                  </a:lnTo>
                  <a:cubicBezTo>
                    <a:pt x="3307" y="3001"/>
                    <a:pt x="3160" y="3147"/>
                    <a:pt x="2972" y="3189"/>
                  </a:cubicBezTo>
                  <a:lnTo>
                    <a:pt x="587" y="3817"/>
                  </a:lnTo>
                  <a:cubicBezTo>
                    <a:pt x="1" y="3921"/>
                    <a:pt x="1" y="4758"/>
                    <a:pt x="587" y="4863"/>
                  </a:cubicBezTo>
                  <a:lnTo>
                    <a:pt x="2972" y="5491"/>
                  </a:lnTo>
                  <a:cubicBezTo>
                    <a:pt x="3160" y="5532"/>
                    <a:pt x="3307" y="5679"/>
                    <a:pt x="3349" y="5867"/>
                  </a:cubicBezTo>
                  <a:lnTo>
                    <a:pt x="3976" y="8252"/>
                  </a:lnTo>
                  <a:cubicBezTo>
                    <a:pt x="4029" y="8535"/>
                    <a:pt x="4264" y="8676"/>
                    <a:pt x="4499" y="8676"/>
                  </a:cubicBezTo>
                  <a:cubicBezTo>
                    <a:pt x="4735" y="8676"/>
                    <a:pt x="4970" y="8535"/>
                    <a:pt x="5022" y="8252"/>
                  </a:cubicBezTo>
                  <a:lnTo>
                    <a:pt x="5650" y="5867"/>
                  </a:lnTo>
                  <a:cubicBezTo>
                    <a:pt x="5692" y="5679"/>
                    <a:pt x="5839" y="5532"/>
                    <a:pt x="6027" y="5470"/>
                  </a:cubicBezTo>
                  <a:lnTo>
                    <a:pt x="8412" y="4842"/>
                  </a:lnTo>
                  <a:cubicBezTo>
                    <a:pt x="8998" y="4737"/>
                    <a:pt x="8998" y="3921"/>
                    <a:pt x="8412" y="3817"/>
                  </a:cubicBezTo>
                  <a:lnTo>
                    <a:pt x="6027" y="3189"/>
                  </a:lnTo>
                  <a:cubicBezTo>
                    <a:pt x="5839" y="3147"/>
                    <a:pt x="5692" y="3001"/>
                    <a:pt x="5650" y="2812"/>
                  </a:cubicBezTo>
                  <a:lnTo>
                    <a:pt x="5022" y="406"/>
                  </a:lnTo>
                  <a:cubicBezTo>
                    <a:pt x="4960" y="137"/>
                    <a:pt x="4734" y="1"/>
                    <a:pt x="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3017775" y="1740225"/>
              <a:ext cx="2930900" cy="2206625"/>
            </a:xfrm>
            <a:custGeom>
              <a:avLst/>
              <a:gdLst/>
              <a:ahLst/>
              <a:cxnLst/>
              <a:rect l="l" t="t" r="r" b="b"/>
              <a:pathLst>
                <a:path w="117236" h="88265" extrusionOk="0">
                  <a:moveTo>
                    <a:pt x="78069" y="0"/>
                  </a:moveTo>
                  <a:cubicBezTo>
                    <a:pt x="76733" y="0"/>
                    <a:pt x="75384" y="58"/>
                    <a:pt x="74028" y="176"/>
                  </a:cubicBezTo>
                  <a:cubicBezTo>
                    <a:pt x="72542" y="322"/>
                    <a:pt x="71433" y="1641"/>
                    <a:pt x="71559" y="3147"/>
                  </a:cubicBezTo>
                  <a:cubicBezTo>
                    <a:pt x="71699" y="4568"/>
                    <a:pt x="72891" y="5644"/>
                    <a:pt x="74313" y="5644"/>
                  </a:cubicBezTo>
                  <a:cubicBezTo>
                    <a:pt x="74378" y="5644"/>
                    <a:pt x="74443" y="5642"/>
                    <a:pt x="74509" y="5637"/>
                  </a:cubicBezTo>
                  <a:cubicBezTo>
                    <a:pt x="75729" y="5529"/>
                    <a:pt x="76942" y="5475"/>
                    <a:pt x="78142" y="5475"/>
                  </a:cubicBezTo>
                  <a:cubicBezTo>
                    <a:pt x="90138" y="5475"/>
                    <a:pt x="100968" y="10810"/>
                    <a:pt x="106941" y="19844"/>
                  </a:cubicBezTo>
                  <a:cubicBezTo>
                    <a:pt x="113260" y="29406"/>
                    <a:pt x="113197" y="41375"/>
                    <a:pt x="106732" y="53552"/>
                  </a:cubicBezTo>
                  <a:cubicBezTo>
                    <a:pt x="102693" y="61168"/>
                    <a:pt x="96270" y="66044"/>
                    <a:pt x="87628" y="68073"/>
                  </a:cubicBezTo>
                  <a:cubicBezTo>
                    <a:pt x="84726" y="68750"/>
                    <a:pt x="81605" y="69088"/>
                    <a:pt x="78331" y="69088"/>
                  </a:cubicBezTo>
                  <a:cubicBezTo>
                    <a:pt x="73817" y="69088"/>
                    <a:pt x="69013" y="68447"/>
                    <a:pt x="64089" y="67173"/>
                  </a:cubicBezTo>
                  <a:cubicBezTo>
                    <a:pt x="56285" y="65123"/>
                    <a:pt x="48585" y="61566"/>
                    <a:pt x="42412" y="57130"/>
                  </a:cubicBezTo>
                  <a:cubicBezTo>
                    <a:pt x="36877" y="53155"/>
                    <a:pt x="30305" y="51139"/>
                    <a:pt x="24035" y="51139"/>
                  </a:cubicBezTo>
                  <a:cubicBezTo>
                    <a:pt x="18621" y="51139"/>
                    <a:pt x="13433" y="52642"/>
                    <a:pt x="9332" y="55686"/>
                  </a:cubicBezTo>
                  <a:cubicBezTo>
                    <a:pt x="4792" y="59055"/>
                    <a:pt x="1800" y="64119"/>
                    <a:pt x="670" y="70333"/>
                  </a:cubicBezTo>
                  <a:cubicBezTo>
                    <a:pt x="63" y="73681"/>
                    <a:pt x="0" y="77363"/>
                    <a:pt x="461" y="81339"/>
                  </a:cubicBezTo>
                  <a:cubicBezTo>
                    <a:pt x="2595" y="83808"/>
                    <a:pt x="4917" y="86130"/>
                    <a:pt x="7386" y="88264"/>
                  </a:cubicBezTo>
                  <a:cubicBezTo>
                    <a:pt x="3829" y="75166"/>
                    <a:pt x="5629" y="65228"/>
                    <a:pt x="12596" y="60059"/>
                  </a:cubicBezTo>
                  <a:cubicBezTo>
                    <a:pt x="15753" y="57718"/>
                    <a:pt x="19781" y="56562"/>
                    <a:pt x="24028" y="56562"/>
                  </a:cubicBezTo>
                  <a:cubicBezTo>
                    <a:pt x="29154" y="56562"/>
                    <a:pt x="34599" y="58247"/>
                    <a:pt x="39211" y="61566"/>
                  </a:cubicBezTo>
                  <a:cubicBezTo>
                    <a:pt x="49024" y="68617"/>
                    <a:pt x="63880" y="74559"/>
                    <a:pt x="78317" y="74559"/>
                  </a:cubicBezTo>
                  <a:cubicBezTo>
                    <a:pt x="81874" y="74559"/>
                    <a:pt x="85410" y="74162"/>
                    <a:pt x="88884" y="73388"/>
                  </a:cubicBezTo>
                  <a:cubicBezTo>
                    <a:pt x="98990" y="71023"/>
                    <a:pt x="106815" y="65060"/>
                    <a:pt x="111565" y="56126"/>
                  </a:cubicBezTo>
                  <a:cubicBezTo>
                    <a:pt x="115373" y="48928"/>
                    <a:pt x="117235" y="41751"/>
                    <a:pt x="117089" y="34784"/>
                  </a:cubicBezTo>
                  <a:cubicBezTo>
                    <a:pt x="116963" y="28381"/>
                    <a:pt x="115017" y="22167"/>
                    <a:pt x="111502" y="16831"/>
                  </a:cubicBezTo>
                  <a:cubicBezTo>
                    <a:pt x="104480" y="6240"/>
                    <a:pt x="91922" y="0"/>
                    <a:pt x="78069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6903934" y="1509886"/>
            <a:ext cx="786398" cy="786398"/>
            <a:chOff x="2405225" y="1202175"/>
            <a:chExt cx="3347800" cy="3347800"/>
          </a:xfrm>
        </p:grpSpPr>
        <p:sp>
          <p:nvSpPr>
            <p:cNvPr id="320" name="Google Shape;320;p27"/>
            <p:cNvSpPr/>
            <p:nvPr/>
          </p:nvSpPr>
          <p:spPr>
            <a:xfrm>
              <a:off x="2405225" y="1202175"/>
              <a:ext cx="3347800" cy="3347800"/>
            </a:xfrm>
            <a:custGeom>
              <a:avLst/>
              <a:gdLst/>
              <a:ahLst/>
              <a:cxnLst/>
              <a:rect l="l" t="t" r="r" b="b"/>
              <a:pathLst>
                <a:path w="133912" h="133912" extrusionOk="0">
                  <a:moveTo>
                    <a:pt x="66956" y="0"/>
                  </a:moveTo>
                  <a:cubicBezTo>
                    <a:pt x="29963" y="0"/>
                    <a:pt x="1" y="29963"/>
                    <a:pt x="1" y="66956"/>
                  </a:cubicBezTo>
                  <a:cubicBezTo>
                    <a:pt x="1" y="103928"/>
                    <a:pt x="29963" y="133911"/>
                    <a:pt x="66956" y="133911"/>
                  </a:cubicBezTo>
                  <a:cubicBezTo>
                    <a:pt x="103928" y="133911"/>
                    <a:pt x="133912" y="103928"/>
                    <a:pt x="133912" y="66956"/>
                  </a:cubicBezTo>
                  <a:cubicBezTo>
                    <a:pt x="133912" y="29963"/>
                    <a:pt x="103928" y="0"/>
                    <a:pt x="66956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2762500" y="1202175"/>
              <a:ext cx="2632750" cy="2632725"/>
            </a:xfrm>
            <a:custGeom>
              <a:avLst/>
              <a:gdLst/>
              <a:ahLst/>
              <a:cxnLst/>
              <a:rect l="l" t="t" r="r" b="b"/>
              <a:pathLst>
                <a:path w="105310" h="105309" extrusionOk="0">
                  <a:moveTo>
                    <a:pt x="52665" y="0"/>
                  </a:moveTo>
                  <a:cubicBezTo>
                    <a:pt x="23581" y="0"/>
                    <a:pt x="0" y="23581"/>
                    <a:pt x="0" y="52665"/>
                  </a:cubicBezTo>
                  <a:cubicBezTo>
                    <a:pt x="0" y="81728"/>
                    <a:pt x="23581" y="105309"/>
                    <a:pt x="52665" y="105309"/>
                  </a:cubicBezTo>
                  <a:cubicBezTo>
                    <a:pt x="81749" y="105309"/>
                    <a:pt x="105309" y="81728"/>
                    <a:pt x="105309" y="52665"/>
                  </a:cubicBezTo>
                  <a:cubicBezTo>
                    <a:pt x="105309" y="23581"/>
                    <a:pt x="81749" y="0"/>
                    <a:pt x="52665" y="0"/>
                  </a:cubicBezTo>
                  <a:close/>
                </a:path>
              </a:pathLst>
            </a:custGeom>
            <a:solidFill>
              <a:srgbClr val="1F8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2859800" y="1916925"/>
              <a:ext cx="2447550" cy="2179275"/>
            </a:xfrm>
            <a:custGeom>
              <a:avLst/>
              <a:gdLst/>
              <a:ahLst/>
              <a:cxnLst/>
              <a:rect l="l" t="t" r="r" b="b"/>
              <a:pathLst>
                <a:path w="97902" h="87171" extrusionOk="0">
                  <a:moveTo>
                    <a:pt x="70928" y="1"/>
                  </a:moveTo>
                  <a:cubicBezTo>
                    <a:pt x="69282" y="1"/>
                    <a:pt x="67595" y="145"/>
                    <a:pt x="65868" y="431"/>
                  </a:cubicBezTo>
                  <a:cubicBezTo>
                    <a:pt x="60156" y="1373"/>
                    <a:pt x="55280" y="4072"/>
                    <a:pt x="51305" y="8340"/>
                  </a:cubicBezTo>
                  <a:cubicBezTo>
                    <a:pt x="50594" y="9094"/>
                    <a:pt x="49882" y="9847"/>
                    <a:pt x="49129" y="10663"/>
                  </a:cubicBezTo>
                  <a:cubicBezTo>
                    <a:pt x="49024" y="10768"/>
                    <a:pt x="48883" y="10820"/>
                    <a:pt x="48744" y="10820"/>
                  </a:cubicBezTo>
                  <a:cubicBezTo>
                    <a:pt x="48606" y="10820"/>
                    <a:pt x="48470" y="10768"/>
                    <a:pt x="48376" y="10663"/>
                  </a:cubicBezTo>
                  <a:lnTo>
                    <a:pt x="48313" y="10600"/>
                  </a:lnTo>
                  <a:cubicBezTo>
                    <a:pt x="47539" y="9763"/>
                    <a:pt x="46744" y="8905"/>
                    <a:pt x="45969" y="8068"/>
                  </a:cubicBezTo>
                  <a:cubicBezTo>
                    <a:pt x="43500" y="5453"/>
                    <a:pt x="40508" y="3382"/>
                    <a:pt x="37202" y="2042"/>
                  </a:cubicBezTo>
                  <a:cubicBezTo>
                    <a:pt x="33876" y="720"/>
                    <a:pt x="30479" y="99"/>
                    <a:pt x="27022" y="99"/>
                  </a:cubicBezTo>
                  <a:cubicBezTo>
                    <a:pt x="25173" y="99"/>
                    <a:pt x="23307" y="277"/>
                    <a:pt x="21426" y="620"/>
                  </a:cubicBezTo>
                  <a:cubicBezTo>
                    <a:pt x="17262" y="1394"/>
                    <a:pt x="13454" y="3026"/>
                    <a:pt x="10253" y="5809"/>
                  </a:cubicBezTo>
                  <a:cubicBezTo>
                    <a:pt x="3139" y="12023"/>
                    <a:pt x="0" y="19848"/>
                    <a:pt x="1046" y="29264"/>
                  </a:cubicBezTo>
                  <a:cubicBezTo>
                    <a:pt x="1507" y="33449"/>
                    <a:pt x="3034" y="37278"/>
                    <a:pt x="5336" y="40793"/>
                  </a:cubicBezTo>
                  <a:cubicBezTo>
                    <a:pt x="6780" y="43011"/>
                    <a:pt x="8621" y="44873"/>
                    <a:pt x="10441" y="46798"/>
                  </a:cubicBezTo>
                  <a:cubicBezTo>
                    <a:pt x="23079" y="60189"/>
                    <a:pt x="35738" y="73601"/>
                    <a:pt x="48397" y="87013"/>
                  </a:cubicBezTo>
                  <a:cubicBezTo>
                    <a:pt x="48491" y="87118"/>
                    <a:pt x="48622" y="87170"/>
                    <a:pt x="48752" y="87170"/>
                  </a:cubicBezTo>
                  <a:cubicBezTo>
                    <a:pt x="48883" y="87170"/>
                    <a:pt x="49014" y="87118"/>
                    <a:pt x="49108" y="87013"/>
                  </a:cubicBezTo>
                  <a:lnTo>
                    <a:pt x="49129" y="86992"/>
                  </a:lnTo>
                  <a:cubicBezTo>
                    <a:pt x="62499" y="72890"/>
                    <a:pt x="75807" y="58766"/>
                    <a:pt x="89093" y="44622"/>
                  </a:cubicBezTo>
                  <a:cubicBezTo>
                    <a:pt x="95454" y="37843"/>
                    <a:pt x="97902" y="29766"/>
                    <a:pt x="96123" y="20581"/>
                  </a:cubicBezTo>
                  <a:cubicBezTo>
                    <a:pt x="95203" y="15538"/>
                    <a:pt x="92713" y="10935"/>
                    <a:pt x="89009" y="7420"/>
                  </a:cubicBezTo>
                  <a:cubicBezTo>
                    <a:pt x="83775" y="2438"/>
                    <a:pt x="77700" y="1"/>
                    <a:pt x="70928" y="1"/>
                  </a:cubicBezTo>
                  <a:close/>
                </a:path>
              </a:pathLst>
            </a:custGeom>
            <a:solidFill>
              <a:srgbClr val="BF4F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860325" y="1917150"/>
              <a:ext cx="2058375" cy="1895275"/>
            </a:xfrm>
            <a:custGeom>
              <a:avLst/>
              <a:gdLst/>
              <a:ahLst/>
              <a:cxnLst/>
              <a:rect l="l" t="t" r="r" b="b"/>
              <a:pathLst>
                <a:path w="82335" h="75811" extrusionOk="0">
                  <a:moveTo>
                    <a:pt x="70824" y="0"/>
                  </a:moveTo>
                  <a:cubicBezTo>
                    <a:pt x="69161" y="0"/>
                    <a:pt x="67503" y="147"/>
                    <a:pt x="65868" y="443"/>
                  </a:cubicBezTo>
                  <a:cubicBezTo>
                    <a:pt x="60135" y="1385"/>
                    <a:pt x="55259" y="4063"/>
                    <a:pt x="51284" y="8331"/>
                  </a:cubicBezTo>
                  <a:cubicBezTo>
                    <a:pt x="50593" y="9085"/>
                    <a:pt x="49882" y="9838"/>
                    <a:pt x="49108" y="10654"/>
                  </a:cubicBezTo>
                  <a:cubicBezTo>
                    <a:pt x="49003" y="10759"/>
                    <a:pt x="48867" y="10811"/>
                    <a:pt x="48731" y="10811"/>
                  </a:cubicBezTo>
                  <a:cubicBezTo>
                    <a:pt x="48595" y="10811"/>
                    <a:pt x="48459" y="10759"/>
                    <a:pt x="48355" y="10654"/>
                  </a:cubicBezTo>
                  <a:lnTo>
                    <a:pt x="48313" y="10591"/>
                  </a:lnTo>
                  <a:cubicBezTo>
                    <a:pt x="47518" y="9754"/>
                    <a:pt x="46744" y="8917"/>
                    <a:pt x="45948" y="8080"/>
                  </a:cubicBezTo>
                  <a:cubicBezTo>
                    <a:pt x="43500" y="5444"/>
                    <a:pt x="40508" y="3393"/>
                    <a:pt x="37181" y="2033"/>
                  </a:cubicBezTo>
                  <a:cubicBezTo>
                    <a:pt x="33885" y="718"/>
                    <a:pt x="30501" y="105"/>
                    <a:pt x="27063" y="105"/>
                  </a:cubicBezTo>
                  <a:cubicBezTo>
                    <a:pt x="25198" y="105"/>
                    <a:pt x="23317" y="286"/>
                    <a:pt x="21426" y="632"/>
                  </a:cubicBezTo>
                  <a:cubicBezTo>
                    <a:pt x="17262" y="1385"/>
                    <a:pt x="13433" y="3038"/>
                    <a:pt x="10232" y="5821"/>
                  </a:cubicBezTo>
                  <a:cubicBezTo>
                    <a:pt x="3118" y="12014"/>
                    <a:pt x="0" y="19839"/>
                    <a:pt x="1025" y="29255"/>
                  </a:cubicBezTo>
                  <a:cubicBezTo>
                    <a:pt x="1507" y="33440"/>
                    <a:pt x="3013" y="37269"/>
                    <a:pt x="5315" y="40805"/>
                  </a:cubicBezTo>
                  <a:cubicBezTo>
                    <a:pt x="6779" y="43002"/>
                    <a:pt x="8621" y="44885"/>
                    <a:pt x="10420" y="46789"/>
                  </a:cubicBezTo>
                  <a:lnTo>
                    <a:pt x="37809" y="75810"/>
                  </a:lnTo>
                  <a:cubicBezTo>
                    <a:pt x="55615" y="74241"/>
                    <a:pt x="72291" y="59866"/>
                    <a:pt x="78338" y="39005"/>
                  </a:cubicBezTo>
                  <a:cubicBezTo>
                    <a:pt x="82335" y="25217"/>
                    <a:pt x="80891" y="11323"/>
                    <a:pt x="75346" y="360"/>
                  </a:cubicBezTo>
                  <a:cubicBezTo>
                    <a:pt x="73844" y="121"/>
                    <a:pt x="72332" y="0"/>
                    <a:pt x="70824" y="0"/>
                  </a:cubicBez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664150" y="2414725"/>
              <a:ext cx="2829425" cy="1001700"/>
            </a:xfrm>
            <a:custGeom>
              <a:avLst/>
              <a:gdLst/>
              <a:ahLst/>
              <a:cxnLst/>
              <a:rect l="l" t="t" r="r" b="b"/>
              <a:pathLst>
                <a:path w="113177" h="40068" extrusionOk="0">
                  <a:moveTo>
                    <a:pt x="38624" y="1"/>
                  </a:moveTo>
                  <a:cubicBezTo>
                    <a:pt x="37869" y="1"/>
                    <a:pt x="37110" y="382"/>
                    <a:pt x="36701" y="1171"/>
                  </a:cubicBezTo>
                  <a:lnTo>
                    <a:pt x="26574" y="20693"/>
                  </a:lnTo>
                  <a:lnTo>
                    <a:pt x="2219" y="20693"/>
                  </a:lnTo>
                  <a:cubicBezTo>
                    <a:pt x="1005" y="20693"/>
                    <a:pt x="1" y="21697"/>
                    <a:pt x="22" y="22931"/>
                  </a:cubicBezTo>
                  <a:cubicBezTo>
                    <a:pt x="22" y="24166"/>
                    <a:pt x="1026" y="25149"/>
                    <a:pt x="2261" y="25149"/>
                  </a:cubicBezTo>
                  <a:lnTo>
                    <a:pt x="27892" y="25149"/>
                  </a:lnTo>
                  <a:cubicBezTo>
                    <a:pt x="28708" y="25149"/>
                    <a:pt x="29440" y="24689"/>
                    <a:pt x="29817" y="23978"/>
                  </a:cubicBezTo>
                  <a:lnTo>
                    <a:pt x="38228" y="7783"/>
                  </a:lnTo>
                  <a:lnTo>
                    <a:pt x="48711" y="38603"/>
                  </a:lnTo>
                  <a:cubicBezTo>
                    <a:pt x="49004" y="39440"/>
                    <a:pt x="49757" y="40026"/>
                    <a:pt x="50657" y="40068"/>
                  </a:cubicBezTo>
                  <a:lnTo>
                    <a:pt x="50762" y="40068"/>
                  </a:lnTo>
                  <a:cubicBezTo>
                    <a:pt x="51598" y="40068"/>
                    <a:pt x="52373" y="39587"/>
                    <a:pt x="52728" y="38833"/>
                  </a:cubicBezTo>
                  <a:lnTo>
                    <a:pt x="59947" y="23308"/>
                  </a:lnTo>
                  <a:lnTo>
                    <a:pt x="110959" y="23308"/>
                  </a:lnTo>
                  <a:cubicBezTo>
                    <a:pt x="112193" y="23308"/>
                    <a:pt x="113177" y="22304"/>
                    <a:pt x="113177" y="21069"/>
                  </a:cubicBezTo>
                  <a:cubicBezTo>
                    <a:pt x="113156" y="19848"/>
                    <a:pt x="112172" y="18872"/>
                    <a:pt x="110976" y="18872"/>
                  </a:cubicBezTo>
                  <a:cubicBezTo>
                    <a:pt x="110963" y="18872"/>
                    <a:pt x="110951" y="18872"/>
                    <a:pt x="110938" y="18872"/>
                  </a:cubicBezTo>
                  <a:lnTo>
                    <a:pt x="58566" y="18872"/>
                  </a:lnTo>
                  <a:cubicBezTo>
                    <a:pt x="57708" y="18872"/>
                    <a:pt x="56955" y="19354"/>
                    <a:pt x="56599" y="20107"/>
                  </a:cubicBezTo>
                  <a:lnTo>
                    <a:pt x="51054" y="31991"/>
                  </a:lnTo>
                  <a:lnTo>
                    <a:pt x="40676" y="1464"/>
                  </a:lnTo>
                  <a:cubicBezTo>
                    <a:pt x="40352" y="502"/>
                    <a:pt x="39490" y="1"/>
                    <a:pt x="38624" y="1"/>
                  </a:cubicBez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266;p27">
            <a:extLst>
              <a:ext uri="{FF2B5EF4-FFF2-40B4-BE49-F238E27FC236}">
                <a16:creationId xmlns:a16="http://schemas.microsoft.com/office/drawing/2014/main" id="{20B7643E-A61D-4DF6-AA8E-39AD28491169}"/>
              </a:ext>
            </a:extLst>
          </p:cNvPr>
          <p:cNvSpPr txBox="1">
            <a:spLocks/>
          </p:cNvSpPr>
          <p:nvPr/>
        </p:nvSpPr>
        <p:spPr>
          <a:xfrm>
            <a:off x="3172178" y="3034132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CO" dirty="0"/>
              <a:t>- PLANEACIÓN</a:t>
            </a:r>
          </a:p>
        </p:txBody>
      </p:sp>
      <p:sp>
        <p:nvSpPr>
          <p:cNvPr id="73" name="Google Shape;266;p27">
            <a:extLst>
              <a:ext uri="{FF2B5EF4-FFF2-40B4-BE49-F238E27FC236}">
                <a16:creationId xmlns:a16="http://schemas.microsoft.com/office/drawing/2014/main" id="{0530F32F-1936-4A07-96C2-3BA5488C23B4}"/>
              </a:ext>
            </a:extLst>
          </p:cNvPr>
          <p:cNvSpPr txBox="1">
            <a:spLocks/>
          </p:cNvSpPr>
          <p:nvPr/>
        </p:nvSpPr>
        <p:spPr>
          <a:xfrm>
            <a:off x="4764993" y="478931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s-ES" dirty="0"/>
              <a:t>T</a:t>
            </a:r>
            <a:r>
              <a:rPr lang="es-CO" dirty="0"/>
              <a:t>OURES BALÓN</a:t>
            </a:r>
          </a:p>
        </p:txBody>
      </p:sp>
      <p:sp>
        <p:nvSpPr>
          <p:cNvPr id="74" name="Google Shape;433;p29">
            <a:extLst>
              <a:ext uri="{FF2B5EF4-FFF2-40B4-BE49-F238E27FC236}">
                <a16:creationId xmlns:a16="http://schemas.microsoft.com/office/drawing/2014/main" id="{B1A21DF2-0715-4D44-8637-72B1D69222DE}"/>
              </a:ext>
            </a:extLst>
          </p:cNvPr>
          <p:cNvSpPr txBox="1">
            <a:spLocks/>
          </p:cNvSpPr>
          <p:nvPr/>
        </p:nvSpPr>
        <p:spPr>
          <a:xfrm>
            <a:off x="1530113" y="3424875"/>
            <a:ext cx="1848088" cy="102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s-ES" sz="1000" dirty="0">
                <a:solidFill>
                  <a:srgbClr val="002A4C"/>
                </a:solidFill>
              </a:rPr>
              <a:t>Idea de negocio y propuesta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s-ES" sz="1000" dirty="0">
                <a:solidFill>
                  <a:srgbClr val="002A4C"/>
                </a:solidFill>
              </a:rPr>
              <a:t>Estructura de desglose de trabajos del proyecto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s-ES" sz="1000" dirty="0">
                <a:solidFill>
                  <a:srgbClr val="002A4C"/>
                </a:solidFill>
              </a:rPr>
              <a:t>Acta de inicio del proyecto</a:t>
            </a:r>
          </a:p>
        </p:txBody>
      </p:sp>
      <p:sp>
        <p:nvSpPr>
          <p:cNvPr id="75" name="Google Shape;756;p42">
            <a:extLst>
              <a:ext uri="{FF2B5EF4-FFF2-40B4-BE49-F238E27FC236}">
                <a16:creationId xmlns:a16="http://schemas.microsoft.com/office/drawing/2014/main" id="{0D43F1D8-609E-454C-9777-7C1130E8ADB3}"/>
              </a:ext>
            </a:extLst>
          </p:cNvPr>
          <p:cNvSpPr/>
          <p:nvPr/>
        </p:nvSpPr>
        <p:spPr>
          <a:xfrm>
            <a:off x="1346200" y="1362996"/>
            <a:ext cx="4195194" cy="366620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69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433;p29">
            <a:extLst>
              <a:ext uri="{FF2B5EF4-FFF2-40B4-BE49-F238E27FC236}">
                <a16:creationId xmlns:a16="http://schemas.microsoft.com/office/drawing/2014/main" id="{9F56A983-D006-499D-8EBC-4BBF3401C150}"/>
              </a:ext>
            </a:extLst>
          </p:cNvPr>
          <p:cNvSpPr txBox="1">
            <a:spLocks/>
          </p:cNvSpPr>
          <p:nvPr/>
        </p:nvSpPr>
        <p:spPr>
          <a:xfrm>
            <a:off x="3622332" y="3441735"/>
            <a:ext cx="1848088" cy="102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s-ES" sz="1000" dirty="0">
                <a:solidFill>
                  <a:srgbClr val="002A4C"/>
                </a:solidFill>
              </a:rPr>
              <a:t>Gestión de Alcance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s-ES" sz="1000" dirty="0">
                <a:solidFill>
                  <a:srgbClr val="002A4C"/>
                </a:solidFill>
              </a:rPr>
              <a:t>Gestión de Interesados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s-ES" sz="1000" dirty="0">
                <a:solidFill>
                  <a:srgbClr val="002A4C"/>
                </a:solidFill>
              </a:rPr>
              <a:t>Gestión de Adquisiciones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s-ES" sz="1000" dirty="0">
                <a:solidFill>
                  <a:srgbClr val="002A4C"/>
                </a:solidFill>
              </a:rPr>
              <a:t>Gestión de Riesgos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s-ES" sz="1000" dirty="0">
                <a:solidFill>
                  <a:srgbClr val="002A4C"/>
                </a:solidFill>
              </a:rPr>
              <a:t>Gestión de Recursos Humanos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s-ES" sz="1000" dirty="0">
                <a:solidFill>
                  <a:srgbClr val="002A4C"/>
                </a:solidFill>
              </a:rPr>
              <a:t>Gestión de Costos</a:t>
            </a:r>
          </a:p>
        </p:txBody>
      </p:sp>
      <p:sp>
        <p:nvSpPr>
          <p:cNvPr id="77" name="Google Shape;266;p27">
            <a:extLst>
              <a:ext uri="{FF2B5EF4-FFF2-40B4-BE49-F238E27FC236}">
                <a16:creationId xmlns:a16="http://schemas.microsoft.com/office/drawing/2014/main" id="{CE450A8E-5370-4AEC-B01C-86BBDB061CE0}"/>
              </a:ext>
            </a:extLst>
          </p:cNvPr>
          <p:cNvSpPr txBox="1">
            <a:spLocks/>
          </p:cNvSpPr>
          <p:nvPr/>
        </p:nvSpPr>
        <p:spPr>
          <a:xfrm>
            <a:off x="6125813" y="3348275"/>
            <a:ext cx="2619300" cy="141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vo"/>
              <a:buNone/>
              <a:defRPr sz="1600" b="0" i="0" u="none" strike="noStrike" cap="none">
                <a:solidFill>
                  <a:schemeClr val="accen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285750" indent="-285750" algn="l">
              <a:lnSpc>
                <a:spcPts val="1500"/>
              </a:lnSpc>
              <a:buFont typeface="Symbol" panose="05050102010706020507" pitchFamily="18" charset="2"/>
              <a:buChar char=""/>
            </a:pPr>
            <a:endParaRPr lang="es-CO" dirty="0"/>
          </a:p>
          <a:p>
            <a:pPr marL="285750" indent="-285750" algn="l">
              <a:lnSpc>
                <a:spcPts val="1500"/>
              </a:lnSpc>
              <a:buFont typeface="Symbol" panose="05050102010706020507" pitchFamily="18" charset="2"/>
              <a:buChar char=""/>
            </a:pPr>
            <a:r>
              <a:rPr lang="es-CO" dirty="0"/>
              <a:t>ARQUITECTURA DE SOFTWARE</a:t>
            </a:r>
          </a:p>
          <a:p>
            <a:pPr marL="285750" indent="-285750" algn="l">
              <a:lnSpc>
                <a:spcPts val="1500"/>
              </a:lnSpc>
              <a:buFont typeface="Symbol" panose="05050102010706020507" pitchFamily="18" charset="2"/>
              <a:buChar char=""/>
            </a:pPr>
            <a:endParaRPr lang="es-CO" dirty="0"/>
          </a:p>
          <a:p>
            <a:pPr marL="285750" indent="-285750" algn="l">
              <a:lnSpc>
                <a:spcPts val="1500"/>
              </a:lnSpc>
              <a:buFont typeface="Symbol" panose="05050102010706020507" pitchFamily="18" charset="2"/>
              <a:buChar char=""/>
            </a:pPr>
            <a:r>
              <a:rPr lang="es-CO" dirty="0"/>
              <a:t>DISEÑO DE ARQ. DE DATOS</a:t>
            </a:r>
          </a:p>
          <a:p>
            <a:pPr marL="285750" indent="-285750" algn="l">
              <a:lnSpc>
                <a:spcPts val="1500"/>
              </a:lnSpc>
              <a:buFont typeface="Symbol" panose="05050102010706020507" pitchFamily="18" charset="2"/>
              <a:buChar char=""/>
            </a:pPr>
            <a:endParaRPr lang="es-CO" dirty="0"/>
          </a:p>
          <a:p>
            <a:pPr marL="285750" indent="-285750" algn="l">
              <a:lnSpc>
                <a:spcPts val="1500"/>
              </a:lnSpc>
              <a:buFont typeface="Symbol" panose="05050102010706020507" pitchFamily="18" charset="2"/>
              <a:buChar char=""/>
            </a:pPr>
            <a:r>
              <a:rPr lang="es-CO" dirty="0"/>
              <a:t>DISEÑO FUNCIONAL</a:t>
            </a:r>
          </a:p>
          <a:p>
            <a:pPr marL="285750" indent="-285750" algn="l">
              <a:lnSpc>
                <a:spcPts val="1200"/>
              </a:lnSpc>
              <a:buFont typeface="Symbol" panose="05050102010706020507" pitchFamily="18" charset="2"/>
              <a:buChar char=""/>
            </a:pPr>
            <a:endParaRPr lang="es-CO" dirty="0"/>
          </a:p>
          <a:p>
            <a:pPr marL="285750" indent="-285750" algn="l">
              <a:lnSpc>
                <a:spcPts val="1200"/>
              </a:lnSpc>
              <a:buFont typeface="Symbol" panose="05050102010706020507" pitchFamily="18" charset="2"/>
              <a:buChar char=""/>
            </a:pPr>
            <a:r>
              <a:rPr lang="es-CO" dirty="0"/>
              <a:t>DISEÑO DE UI</a:t>
            </a:r>
          </a:p>
        </p:txBody>
      </p:sp>
      <p:sp>
        <p:nvSpPr>
          <p:cNvPr id="78" name="Google Shape;756;p42">
            <a:extLst>
              <a:ext uri="{FF2B5EF4-FFF2-40B4-BE49-F238E27FC236}">
                <a16:creationId xmlns:a16="http://schemas.microsoft.com/office/drawing/2014/main" id="{ED02D817-F1DA-4943-84FE-611E90355EFE}"/>
              </a:ext>
            </a:extLst>
          </p:cNvPr>
          <p:cNvSpPr/>
          <p:nvPr/>
        </p:nvSpPr>
        <p:spPr>
          <a:xfrm>
            <a:off x="5932978" y="1362996"/>
            <a:ext cx="4195194" cy="366620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69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9" name="Google Shape;262;p27">
            <a:extLst>
              <a:ext uri="{FF2B5EF4-FFF2-40B4-BE49-F238E27FC236}">
                <a16:creationId xmlns:a16="http://schemas.microsoft.com/office/drawing/2014/main" id="{8419E9E3-78A9-400E-A121-774FE2EC46DB}"/>
              </a:ext>
            </a:extLst>
          </p:cNvPr>
          <p:cNvCxnSpPr>
            <a:cxnSpLocks/>
          </p:cNvCxnSpPr>
          <p:nvPr/>
        </p:nvCxnSpPr>
        <p:spPr>
          <a:xfrm>
            <a:off x="5720868" y="791887"/>
            <a:ext cx="0" cy="112531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4490652"/>
      </p:ext>
    </p:extLst>
  </p:cSld>
  <p:clrMapOvr>
    <a:masterClrMapping/>
  </p:clrMapOvr>
</p:sld>
</file>

<file path=ppt/theme/theme1.xml><?xml version="1.0" encoding="utf-8"?>
<a:theme xmlns:a="http://schemas.openxmlformats.org/drawingml/2006/main" name="P.E. Center Template">
  <a:themeElements>
    <a:clrScheme name="Simple Light">
      <a:dk1>
        <a:srgbClr val="002A4C"/>
      </a:dk1>
      <a:lt1>
        <a:srgbClr val="FFFFFF"/>
      </a:lt1>
      <a:dk2>
        <a:srgbClr val="595959"/>
      </a:dk2>
      <a:lt2>
        <a:srgbClr val="EEEEEE"/>
      </a:lt2>
      <a:accent1>
        <a:srgbClr val="007F6E"/>
      </a:accent1>
      <a:accent2>
        <a:srgbClr val="FF695F"/>
      </a:accent2>
      <a:accent3>
        <a:srgbClr val="FFAB24"/>
      </a:accent3>
      <a:accent4>
        <a:srgbClr val="F6E1CA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1131</Words>
  <Application>Microsoft Office PowerPoint</Application>
  <PresentationFormat>Presentación en pantalla (16:9)</PresentationFormat>
  <Paragraphs>358</Paragraphs>
  <Slides>17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Arvo</vt:lpstr>
      <vt:lpstr>Squada One</vt:lpstr>
      <vt:lpstr>Wingdings</vt:lpstr>
      <vt:lpstr>Symbol</vt:lpstr>
      <vt:lpstr>Nunito Light</vt:lpstr>
      <vt:lpstr>Arial</vt:lpstr>
      <vt:lpstr>Liberation Serif</vt:lpstr>
      <vt:lpstr>Fira Sans Extra Condensed Medium</vt:lpstr>
      <vt:lpstr>P.E. Center Template</vt:lpstr>
      <vt:lpstr>PROYECTO TOURES  BALÓN</vt:lpstr>
      <vt:lpstr>AGENDA</vt:lpstr>
      <vt:lpstr>ARQUITECTÓNICOS</vt:lpstr>
      <vt:lpstr>Equipo de Trabajo</vt:lpstr>
      <vt:lpstr>TOURES BALÓN</vt:lpstr>
      <vt:lpstr>TOURES  BALÓN</vt:lpstr>
      <vt:lpstr>Presentación de PowerPoint</vt:lpstr>
      <vt:lpstr>Presentación de PowerPoint</vt:lpstr>
      <vt:lpstr>WBS</vt:lpstr>
      <vt:lpstr>RESERVA</vt:lpstr>
      <vt:lpstr>REQUISITOS  FUNCIONALES</vt:lpstr>
      <vt:lpstr>REQUISITOS NO FUNCIONALES</vt:lpstr>
      <vt:lpstr>RIESGOS POSITIVOS</vt:lpstr>
      <vt:lpstr>RIESGOS NEGATIVOS</vt:lpstr>
      <vt:lpstr>ESTIMACIÓN DE ESFUERZO</vt:lpstr>
      <vt:lpstr>ESTIMACIÓN DE  COSTOS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EDUCATION CENTER</dc:title>
  <dc:creator>GERMAN CUBILLOS GONZALEZ</dc:creator>
  <cp:lastModifiedBy>GERMAN</cp:lastModifiedBy>
  <cp:revision>46</cp:revision>
  <dcterms:modified xsi:type="dcterms:W3CDTF">2020-08-27T22:22:44Z</dcterms:modified>
</cp:coreProperties>
</file>